
<file path=[Content_Types].xml><?xml version="1.0" encoding="utf-8"?>
<Types xmlns="http://schemas.openxmlformats.org/package/2006/content-types">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Lst>
  <p:sldSz cx="28800425" cy="43200638"/>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9900"/>
    <a:srgbClr val="3366CC"/>
    <a:srgbClr val="DC3912"/>
    <a:srgbClr val="109618"/>
    <a:srgbClr val="BD494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p:scale>
          <a:sx n="25" d="100"/>
          <a:sy n="25" d="100"/>
        </p:scale>
        <p:origin x="1483" y="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3.xml"/><Relationship Id="rId1" Type="http://schemas.microsoft.com/office/2011/relationships/chartStyle" Target="style3.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pt-BR"/>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ser>
          <c:idx val="0"/>
          <c:order val="0"/>
          <c:tx>
            <c:strRef>
              <c:f>Planilha1!$B$1</c:f>
              <c:strCache>
                <c:ptCount val="1"/>
                <c:pt idx="0">
                  <c:v>valores </c:v>
                </c:pt>
              </c:strCache>
            </c:strRef>
          </c:tx>
          <c:dPt>
            <c:idx val="0"/>
            <c:bubble3D val="0"/>
            <c:spPr>
              <a:solidFill>
                <a:srgbClr val="3366CC"/>
              </a:solidFill>
              <a:ln w="19050" cap="rnd" cmpd="sng">
                <a:solidFill>
                  <a:schemeClr val="lt1"/>
                </a:solidFill>
                <a:prstDash val="solid"/>
              </a:ln>
              <a:effectLst/>
            </c:spPr>
            <c:extLst>
              <c:ext xmlns:c16="http://schemas.microsoft.com/office/drawing/2014/chart" uri="{C3380CC4-5D6E-409C-BE32-E72D297353CC}">
                <c16:uniqueId val="{00000001-B353-4F65-8084-5FE9A5A54989}"/>
              </c:ext>
            </c:extLst>
          </c:dPt>
          <c:dPt>
            <c:idx val="1"/>
            <c:bubble3D val="0"/>
            <c:spPr>
              <a:solidFill>
                <a:srgbClr val="FF9900"/>
              </a:solidFill>
              <a:ln w="19050">
                <a:solidFill>
                  <a:schemeClr val="lt1"/>
                </a:solidFill>
              </a:ln>
              <a:effectLst/>
            </c:spPr>
            <c:extLst>
              <c:ext xmlns:c16="http://schemas.microsoft.com/office/drawing/2014/chart" uri="{C3380CC4-5D6E-409C-BE32-E72D297353CC}">
                <c16:uniqueId val="{00000002-B353-4F65-8084-5FE9A5A54989}"/>
              </c:ext>
            </c:extLst>
          </c:dPt>
          <c:dPt>
            <c:idx val="2"/>
            <c:bubble3D val="0"/>
            <c:spPr>
              <a:solidFill>
                <a:srgbClr val="DC3912"/>
              </a:solidFill>
              <a:ln w="19050">
                <a:solidFill>
                  <a:schemeClr val="lt1"/>
                </a:solidFill>
              </a:ln>
              <a:effectLst/>
            </c:spPr>
            <c:extLst>
              <c:ext xmlns:c16="http://schemas.microsoft.com/office/drawing/2014/chart" uri="{C3380CC4-5D6E-409C-BE32-E72D297353CC}">
                <c16:uniqueId val="{00000003-B353-4F65-8084-5FE9A5A54989}"/>
              </c:ext>
            </c:extLst>
          </c:dPt>
          <c:cat>
            <c:strRef>
              <c:f>Planilha1!$A$2:$A$4</c:f>
              <c:strCache>
                <c:ptCount val="3"/>
                <c:pt idx="0">
                  <c:v>Sempre</c:v>
                </c:pt>
                <c:pt idx="1">
                  <c:v>Frequentemente </c:v>
                </c:pt>
                <c:pt idx="2">
                  <c:v>Raramente</c:v>
                </c:pt>
              </c:strCache>
            </c:strRef>
          </c:cat>
          <c:val>
            <c:numRef>
              <c:f>Planilha1!$B$2:$B$4</c:f>
              <c:numCache>
                <c:formatCode>General</c:formatCode>
                <c:ptCount val="3"/>
                <c:pt idx="0">
                  <c:v>50</c:v>
                </c:pt>
                <c:pt idx="1">
                  <c:v>25</c:v>
                </c:pt>
                <c:pt idx="2">
                  <c:v>25</c:v>
                </c:pt>
              </c:numCache>
            </c:numRef>
          </c:val>
          <c:extLst>
            <c:ext xmlns:c16="http://schemas.microsoft.com/office/drawing/2014/chart" uri="{C3380CC4-5D6E-409C-BE32-E72D297353CC}">
              <c16:uniqueId val="{00000000-B353-4F65-8084-5FE9A5A54989}"/>
            </c:ext>
          </c:extLst>
        </c:ser>
        <c:dLbls>
          <c:showLegendKey val="0"/>
          <c:showVal val="0"/>
          <c:showCatName val="0"/>
          <c:showSerName val="0"/>
          <c:showPercent val="0"/>
          <c:showBubbleSize val="0"/>
          <c:showLeaderLines val="1"/>
        </c:dLbls>
        <c:firstSliceAng val="0"/>
      </c:pieChart>
      <c:spPr>
        <a:noFill/>
        <a:ln>
          <a:noFill/>
        </a:ln>
        <a:effectLst/>
      </c:spPr>
    </c:plotArea>
    <c:legend>
      <c:legendPos val="r"/>
      <c:legendEntry>
        <c:idx val="0"/>
        <c:txPr>
          <a:bodyPr rot="0" spcFirstLastPara="1" vertOverflow="ellipsis" vert="horz" wrap="square" anchor="ctr" anchorCtr="1"/>
          <a:lstStyle/>
          <a:p>
            <a:pPr>
              <a:defRPr sz="2400" b="0" i="0" u="none" strike="noStrike" kern="1200" baseline="0">
                <a:solidFill>
                  <a:schemeClr val="tx1">
                    <a:lumMod val="65000"/>
                    <a:lumOff val="35000"/>
                    <a:alpha val="95000"/>
                  </a:schemeClr>
                </a:solidFill>
                <a:latin typeface="+mn-lt"/>
                <a:ea typeface="+mn-ea"/>
                <a:cs typeface="+mn-cs"/>
              </a:defRPr>
            </a:pPr>
            <a:endParaRPr lang="pt-BR"/>
          </a:p>
        </c:txPr>
      </c:legendEntry>
      <c:legendEntry>
        <c:idx val="1"/>
        <c:txPr>
          <a:bodyPr rot="0" spcFirstLastPara="1" vertOverflow="ellipsis" vert="horz" wrap="square" anchor="ctr" anchorCtr="1"/>
          <a:lstStyle/>
          <a:p>
            <a:pPr>
              <a:defRPr sz="2400" b="0" i="0" u="none" strike="noStrike" kern="1200" baseline="0">
                <a:solidFill>
                  <a:schemeClr val="tx1">
                    <a:lumMod val="65000"/>
                    <a:lumOff val="35000"/>
                    <a:alpha val="95000"/>
                  </a:schemeClr>
                </a:solidFill>
                <a:latin typeface="+mn-lt"/>
                <a:ea typeface="+mn-ea"/>
                <a:cs typeface="+mn-cs"/>
              </a:defRPr>
            </a:pPr>
            <a:endParaRPr lang="pt-BR"/>
          </a:p>
        </c:txPr>
      </c:legendEntry>
      <c:legendEntry>
        <c:idx val="2"/>
        <c:txPr>
          <a:bodyPr rot="0" spcFirstLastPara="1" vertOverflow="ellipsis" vert="horz" wrap="square" anchor="ctr" anchorCtr="1"/>
          <a:lstStyle/>
          <a:p>
            <a:pPr>
              <a:defRPr sz="2400" b="0" i="0" u="none" strike="noStrike" kern="1200" baseline="0">
                <a:solidFill>
                  <a:schemeClr val="tx1">
                    <a:lumMod val="65000"/>
                    <a:lumOff val="35000"/>
                    <a:alpha val="95000"/>
                  </a:schemeClr>
                </a:solidFill>
                <a:latin typeface="+mn-lt"/>
                <a:ea typeface="+mn-ea"/>
                <a:cs typeface="+mn-cs"/>
              </a:defRPr>
            </a:pPr>
            <a:endParaRPr lang="pt-BR"/>
          </a:p>
        </c:txPr>
      </c:legendEntry>
      <c:layout>
        <c:manualLayout>
          <c:xMode val="edge"/>
          <c:yMode val="edge"/>
          <c:x val="0.6216734268468872"/>
          <c:y val="0.21272077684174137"/>
          <c:w val="0.37628120277213756"/>
          <c:h val="0.52825322944419373"/>
        </c:manualLayout>
      </c:layout>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alpha val="95000"/>
                </a:schemeClr>
              </a:solidFill>
              <a:latin typeface="+mn-lt"/>
              <a:ea typeface="+mn-ea"/>
              <a:cs typeface="+mn-cs"/>
            </a:defRPr>
          </a:pPr>
          <a:endParaRPr lang="pt-B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a:noFill/>
    </a:ln>
    <a:effectLst/>
  </c:spPr>
  <c:txPr>
    <a:bodyPr/>
    <a:lstStyle/>
    <a:p>
      <a:pPr>
        <a:defRPr/>
      </a:pPr>
      <a:endParaRPr lang="pt-BR"/>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pt-BR"/>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ser>
          <c:idx val="0"/>
          <c:order val="0"/>
          <c:tx>
            <c:strRef>
              <c:f>Planilha1!$B$1</c:f>
              <c:strCache>
                <c:ptCount val="1"/>
                <c:pt idx="0">
                  <c:v>Vendas</c:v>
                </c:pt>
              </c:strCache>
            </c:strRef>
          </c:tx>
          <c:explosion val="5"/>
          <c:dPt>
            <c:idx val="0"/>
            <c:bubble3D val="0"/>
            <c:explosion val="0"/>
            <c:spPr>
              <a:solidFill>
                <a:srgbClr val="DC3912"/>
              </a:solidFill>
              <a:ln w="19050">
                <a:solidFill>
                  <a:schemeClr val="lt1"/>
                </a:solidFill>
              </a:ln>
              <a:effectLst/>
            </c:spPr>
            <c:extLst>
              <c:ext xmlns:c16="http://schemas.microsoft.com/office/drawing/2014/chart" uri="{C3380CC4-5D6E-409C-BE32-E72D297353CC}">
                <c16:uniqueId val="{00000002-25C3-4105-9375-34ACB966064A}"/>
              </c:ext>
            </c:extLst>
          </c:dPt>
          <c:dPt>
            <c:idx val="1"/>
            <c:bubble3D val="0"/>
            <c:explosion val="0"/>
            <c:spPr>
              <a:solidFill>
                <a:srgbClr val="FF9900"/>
              </a:solidFill>
              <a:ln w="19050">
                <a:solidFill>
                  <a:schemeClr val="lt1"/>
                </a:solidFill>
              </a:ln>
              <a:effectLst/>
            </c:spPr>
            <c:extLst>
              <c:ext xmlns:c16="http://schemas.microsoft.com/office/drawing/2014/chart" uri="{C3380CC4-5D6E-409C-BE32-E72D297353CC}">
                <c16:uniqueId val="{00000004-25C3-4105-9375-34ACB966064A}"/>
              </c:ext>
            </c:extLst>
          </c:dPt>
          <c:cat>
            <c:strRef>
              <c:f>Planilha1!$A$2:$A$3</c:f>
              <c:strCache>
                <c:ptCount val="2"/>
                <c:pt idx="0">
                  <c:v>Patrimônio Líquido</c:v>
                </c:pt>
                <c:pt idx="1">
                  <c:v>Ativo Circulante </c:v>
                </c:pt>
              </c:strCache>
            </c:strRef>
          </c:cat>
          <c:val>
            <c:numRef>
              <c:f>Planilha1!$B$2:$B$3</c:f>
              <c:numCache>
                <c:formatCode>General</c:formatCode>
                <c:ptCount val="2"/>
                <c:pt idx="0">
                  <c:v>75</c:v>
                </c:pt>
                <c:pt idx="1">
                  <c:v>25</c:v>
                </c:pt>
              </c:numCache>
            </c:numRef>
          </c:val>
          <c:extLst>
            <c:ext xmlns:c16="http://schemas.microsoft.com/office/drawing/2014/chart" uri="{C3380CC4-5D6E-409C-BE32-E72D297353CC}">
              <c16:uniqueId val="{00000000-25C3-4105-9375-34ACB966064A}"/>
            </c:ext>
          </c:extLst>
        </c:ser>
        <c:dLbls>
          <c:showLegendKey val="0"/>
          <c:showVal val="0"/>
          <c:showCatName val="0"/>
          <c:showSerName val="0"/>
          <c:showPercent val="0"/>
          <c:showBubbleSize val="0"/>
          <c:showLeaderLines val="1"/>
        </c:dLbls>
        <c:firstSliceAng val="0"/>
      </c:pieChart>
      <c:spPr>
        <a:noFill/>
        <a:ln>
          <a:noFill/>
        </a:ln>
        <a:effectLst/>
      </c:spPr>
    </c:plotArea>
    <c:legend>
      <c:legendPos val="r"/>
      <c:legendEntry>
        <c:idx val="0"/>
        <c:txPr>
          <a:bodyPr rot="0" spcFirstLastPara="1" vertOverflow="ellipsis" vert="horz" wrap="square" anchor="ctr" anchorCtr="1"/>
          <a:lstStyle/>
          <a:p>
            <a:pPr>
              <a:defRPr sz="2400" b="0" i="0" u="none" strike="noStrike" kern="1200" baseline="0">
                <a:solidFill>
                  <a:schemeClr val="tx1">
                    <a:lumMod val="65000"/>
                    <a:lumOff val="35000"/>
                  </a:schemeClr>
                </a:solidFill>
                <a:latin typeface="+mn-lt"/>
                <a:ea typeface="+mn-ea"/>
                <a:cs typeface="+mn-cs"/>
              </a:defRPr>
            </a:pPr>
            <a:endParaRPr lang="pt-BR"/>
          </a:p>
        </c:txPr>
      </c:legendEntry>
      <c:legendEntry>
        <c:idx val="1"/>
        <c:txPr>
          <a:bodyPr rot="0" spcFirstLastPara="1" vertOverflow="ellipsis" vert="horz" wrap="square" anchor="ctr" anchorCtr="1"/>
          <a:lstStyle/>
          <a:p>
            <a:pPr>
              <a:defRPr sz="2400" b="0" i="0" u="none" strike="noStrike" kern="1200" baseline="0">
                <a:solidFill>
                  <a:schemeClr val="tx1">
                    <a:lumMod val="65000"/>
                    <a:lumOff val="35000"/>
                  </a:schemeClr>
                </a:solidFill>
                <a:latin typeface="+mn-lt"/>
                <a:ea typeface="+mn-ea"/>
                <a:cs typeface="+mn-cs"/>
              </a:defRPr>
            </a:pPr>
            <a:endParaRPr lang="pt-BR"/>
          </a:p>
        </c:txPr>
      </c:legendEntry>
      <c:layout>
        <c:manualLayout>
          <c:xMode val="edge"/>
          <c:yMode val="edge"/>
          <c:x val="0.62748074892114214"/>
          <c:y val="0.27100946455640257"/>
          <c:w val="0.3538464698769655"/>
          <c:h val="0.37224580192070628"/>
        </c:manualLayout>
      </c:layout>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pt-B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a:noFill/>
    </a:ln>
    <a:effectLst/>
  </c:spPr>
  <c:txPr>
    <a:bodyPr/>
    <a:lstStyle/>
    <a:p>
      <a:pPr>
        <a:defRPr/>
      </a:pPr>
      <a:endParaRPr lang="pt-BR"/>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pt-BR"/>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ser>
          <c:idx val="0"/>
          <c:order val="0"/>
          <c:tx>
            <c:strRef>
              <c:f>Planilha1!$B$1</c:f>
              <c:strCache>
                <c:ptCount val="1"/>
                <c:pt idx="0">
                  <c:v>Vendas</c:v>
                </c:pt>
              </c:strCache>
            </c:strRef>
          </c:tx>
          <c:dPt>
            <c:idx val="0"/>
            <c:bubble3D val="0"/>
            <c:spPr>
              <a:solidFill>
                <a:schemeClr val="accent1"/>
              </a:solidFill>
              <a:ln w="19050">
                <a:solidFill>
                  <a:schemeClr val="lt1"/>
                </a:solidFill>
              </a:ln>
              <a:effectLst/>
            </c:spPr>
            <c:extLst>
              <c:ext xmlns:c16="http://schemas.microsoft.com/office/drawing/2014/chart" uri="{C3380CC4-5D6E-409C-BE32-E72D297353CC}">
                <c16:uniqueId val="{00000001-DE96-439D-AE57-4F6B139532DC}"/>
              </c:ext>
            </c:extLst>
          </c:dPt>
          <c:dPt>
            <c:idx val="1"/>
            <c:bubble3D val="0"/>
            <c:spPr>
              <a:solidFill>
                <a:schemeClr val="accent2"/>
              </a:solidFill>
              <a:ln w="19050">
                <a:solidFill>
                  <a:schemeClr val="lt1"/>
                </a:solidFill>
              </a:ln>
              <a:effectLst/>
            </c:spPr>
            <c:extLst>
              <c:ext xmlns:c16="http://schemas.microsoft.com/office/drawing/2014/chart" uri="{C3380CC4-5D6E-409C-BE32-E72D297353CC}">
                <c16:uniqueId val="{00000003-DE96-439D-AE57-4F6B139532DC}"/>
              </c:ext>
            </c:extLst>
          </c:dPt>
          <c:cat>
            <c:strRef>
              <c:f>Planilha1!$A$2:$A$3</c:f>
              <c:strCache>
                <c:ptCount val="2"/>
                <c:pt idx="0">
                  <c:v>Falta de interesse dos gestores</c:v>
                </c:pt>
                <c:pt idx="1">
                  <c:v>falta de conhecimento técnico </c:v>
                </c:pt>
              </c:strCache>
            </c:strRef>
          </c:cat>
          <c:val>
            <c:numRef>
              <c:f>Planilha1!$B$2:$B$3</c:f>
              <c:numCache>
                <c:formatCode>General</c:formatCode>
                <c:ptCount val="2"/>
                <c:pt idx="0">
                  <c:v>75</c:v>
                </c:pt>
                <c:pt idx="1">
                  <c:v>3.2</c:v>
                </c:pt>
              </c:numCache>
            </c:numRef>
          </c:val>
          <c:extLst>
            <c:ext xmlns:c16="http://schemas.microsoft.com/office/drawing/2014/chart" uri="{C3380CC4-5D6E-409C-BE32-E72D297353CC}">
              <c16:uniqueId val="{00000000-5C5B-4308-A397-2B14995034BB}"/>
            </c:ext>
          </c:extLst>
        </c:ser>
        <c:dLbls>
          <c:showLegendKey val="0"/>
          <c:showVal val="0"/>
          <c:showCatName val="0"/>
          <c:showSerName val="0"/>
          <c:showPercent val="0"/>
          <c:showBubbleSize val="0"/>
          <c:showLeaderLines val="1"/>
        </c:dLbls>
        <c:firstSliceAng val="0"/>
      </c:pieChart>
      <c:spPr>
        <a:noFill/>
        <a:ln>
          <a:noFill/>
        </a:ln>
        <a:effectLst/>
      </c:spPr>
    </c:plotArea>
    <c:legend>
      <c:legendPos val="r"/>
      <c:legendEntry>
        <c:idx val="0"/>
        <c:txPr>
          <a:bodyPr rot="0" spcFirstLastPara="1" vertOverflow="ellipsis" vert="horz" wrap="square" anchor="ctr" anchorCtr="1"/>
          <a:lstStyle/>
          <a:p>
            <a:pPr>
              <a:defRPr sz="2400" b="0" i="0" u="none" strike="noStrike" kern="1200" baseline="0">
                <a:solidFill>
                  <a:schemeClr val="tx1">
                    <a:lumMod val="65000"/>
                    <a:lumOff val="35000"/>
                  </a:schemeClr>
                </a:solidFill>
                <a:latin typeface="+mn-lt"/>
                <a:ea typeface="+mn-ea"/>
                <a:cs typeface="+mn-cs"/>
              </a:defRPr>
            </a:pPr>
            <a:endParaRPr lang="pt-BR"/>
          </a:p>
        </c:txPr>
      </c:legendEntry>
      <c:legendEntry>
        <c:idx val="1"/>
        <c:txPr>
          <a:bodyPr rot="0" spcFirstLastPara="1" vertOverflow="ellipsis" vert="horz" wrap="square" anchor="ctr" anchorCtr="1"/>
          <a:lstStyle/>
          <a:p>
            <a:pPr>
              <a:defRPr sz="2400" b="0" i="0" u="none" strike="noStrike" kern="1200" baseline="0">
                <a:solidFill>
                  <a:schemeClr val="tx1">
                    <a:lumMod val="65000"/>
                    <a:lumOff val="35000"/>
                  </a:schemeClr>
                </a:solidFill>
                <a:latin typeface="+mn-lt"/>
                <a:ea typeface="+mn-ea"/>
                <a:cs typeface="+mn-cs"/>
              </a:defRPr>
            </a:pPr>
            <a:endParaRPr lang="pt-BR"/>
          </a:p>
        </c:txPr>
      </c:legendEntry>
      <c:layout>
        <c:manualLayout>
          <c:xMode val="edge"/>
          <c:yMode val="edge"/>
          <c:x val="0.66308274122368593"/>
          <c:y val="0.22673436378455453"/>
          <c:w val="0.33691725877631412"/>
          <c:h val="0.55869209790713115"/>
        </c:manualLayout>
      </c:layout>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pt-B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a:noFill/>
    </a:ln>
    <a:effectLst/>
  </c:spPr>
  <c:txPr>
    <a:bodyPr/>
    <a:lstStyle/>
    <a:p>
      <a:pPr>
        <a:defRPr/>
      </a:pPr>
      <a:endParaRPr lang="pt-BR"/>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3.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Slide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2160032" y="7070108"/>
            <a:ext cx="24480361" cy="15040222"/>
          </a:xfrm>
        </p:spPr>
        <p:txBody>
          <a:bodyPr anchor="b"/>
          <a:lstStyle>
            <a:lvl1pPr algn="ctr">
              <a:defRPr sz="18898"/>
            </a:lvl1pPr>
          </a:lstStyle>
          <a:p>
            <a:r>
              <a:rPr lang="pt-BR"/>
              <a:t>Clique para editar o título mestre</a:t>
            </a:r>
            <a:endParaRPr lang="en-US"/>
          </a:p>
        </p:txBody>
      </p:sp>
      <p:sp>
        <p:nvSpPr>
          <p:cNvPr id="3" name="Subtitle 2"/>
          <p:cNvSpPr>
            <a:spLocks noGrp="1"/>
          </p:cNvSpPr>
          <p:nvPr>
            <p:ph type="subTitle" idx="1"/>
          </p:nvPr>
        </p:nvSpPr>
        <p:spPr>
          <a:xfrm>
            <a:off x="3600053" y="22690338"/>
            <a:ext cx="21600319" cy="10430151"/>
          </a:xfrm>
        </p:spPr>
        <p:txBody>
          <a:bodyPr/>
          <a:lstStyle>
            <a:lvl1pPr marL="0" indent="0" algn="ctr">
              <a:buNone/>
              <a:defRPr sz="7559"/>
            </a:lvl1pPr>
            <a:lvl2pPr marL="1440043" indent="0" algn="ctr">
              <a:buNone/>
              <a:defRPr sz="6299"/>
            </a:lvl2pPr>
            <a:lvl3pPr marL="2880086" indent="0" algn="ctr">
              <a:buNone/>
              <a:defRPr sz="5669"/>
            </a:lvl3pPr>
            <a:lvl4pPr marL="4320129" indent="0" algn="ctr">
              <a:buNone/>
              <a:defRPr sz="5040"/>
            </a:lvl4pPr>
            <a:lvl5pPr marL="5760171" indent="0" algn="ctr">
              <a:buNone/>
              <a:defRPr sz="5040"/>
            </a:lvl5pPr>
            <a:lvl6pPr marL="7200214" indent="0" algn="ctr">
              <a:buNone/>
              <a:defRPr sz="5040"/>
            </a:lvl6pPr>
            <a:lvl7pPr marL="8640257" indent="0" algn="ctr">
              <a:buNone/>
              <a:defRPr sz="5040"/>
            </a:lvl7pPr>
            <a:lvl8pPr marL="10080300" indent="0" algn="ctr">
              <a:buNone/>
              <a:defRPr sz="5040"/>
            </a:lvl8pPr>
            <a:lvl9pPr marL="11520343" indent="0" algn="ctr">
              <a:buNone/>
              <a:defRPr sz="5040"/>
            </a:lvl9pPr>
          </a:lstStyle>
          <a:p>
            <a:r>
              <a:rPr lang="pt-BR"/>
              <a:t>Clique para editar o estilo do subtítulo Mestre</a:t>
            </a:r>
            <a:endParaRPr lang="en-US"/>
          </a:p>
        </p:txBody>
      </p:sp>
      <p:sp>
        <p:nvSpPr>
          <p:cNvPr id="4" name="Date Placeholder 3"/>
          <p:cNvSpPr>
            <a:spLocks noGrp="1"/>
          </p:cNvSpPr>
          <p:nvPr>
            <p:ph type="dt" sz="half" idx="10"/>
          </p:nvPr>
        </p:nvSpPr>
        <p:spPr/>
        <p:txBody>
          <a:bodyPr/>
          <a:lstStyle/>
          <a:p>
            <a:fld id="{E4D85531-4E6B-49CA-97D3-087F430CF305}" type="datetimeFigureOut">
              <a:rPr lang="pt-BR" smtClean="0"/>
              <a:t>19/11/2025</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180465188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e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a:t>Clique para editar o título mestre</a:t>
            </a:r>
            <a:endParaRPr lang="en-US"/>
          </a:p>
        </p:txBody>
      </p:sp>
      <p:sp>
        <p:nvSpPr>
          <p:cNvPr id="3" name="Vertical Text Placeholder 2"/>
          <p:cNvSpPr>
            <a:spLocks noGrp="1"/>
          </p:cNvSpPr>
          <p:nvPr>
            <p:ph type="body" orient="vert" idx="1"/>
          </p:nvPr>
        </p:nvSpPr>
        <p:spPr/>
        <p:txBody>
          <a:bodyPr vert="eaVert"/>
          <a:lstStyle/>
          <a:p>
            <a:pPr lvl="0"/>
            <a:r>
              <a:rPr lang="pt-BR"/>
              <a:t>Editar estilos de texto Mestre</a:t>
            </a:r>
          </a:p>
          <a:p>
            <a:pPr lvl="1"/>
            <a:r>
              <a:rPr lang="pt-BR"/>
              <a:t>Segundo nível</a:t>
            </a:r>
          </a:p>
          <a:p>
            <a:pPr lvl="2"/>
            <a:r>
              <a:rPr lang="pt-BR"/>
              <a:t>Terceiro nível</a:t>
            </a:r>
          </a:p>
          <a:p>
            <a:pPr lvl="3"/>
            <a:r>
              <a:rPr lang="pt-BR"/>
              <a:t>Quarto nível</a:t>
            </a:r>
          </a:p>
          <a:p>
            <a:pPr lvl="4"/>
            <a:r>
              <a:rPr lang="pt-BR"/>
              <a:t>Quinto nível</a:t>
            </a:r>
            <a:endParaRPr lang="en-US"/>
          </a:p>
        </p:txBody>
      </p:sp>
      <p:sp>
        <p:nvSpPr>
          <p:cNvPr id="4" name="Date Placeholder 3"/>
          <p:cNvSpPr>
            <a:spLocks noGrp="1"/>
          </p:cNvSpPr>
          <p:nvPr>
            <p:ph type="dt" sz="half" idx="10"/>
          </p:nvPr>
        </p:nvSpPr>
        <p:spPr/>
        <p:txBody>
          <a:bodyPr/>
          <a:lstStyle/>
          <a:p>
            <a:fld id="{E4D85531-4E6B-49CA-97D3-087F430CF305}" type="datetimeFigureOut">
              <a:rPr lang="pt-BR" smtClean="0"/>
              <a:t>19/11/2025</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304480297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exto e Título Vertical">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20610306" y="2300034"/>
            <a:ext cx="6210092" cy="36610544"/>
          </a:xfrm>
        </p:spPr>
        <p:txBody>
          <a:bodyPr vert="eaVert"/>
          <a:lstStyle/>
          <a:p>
            <a:r>
              <a:rPr lang="pt-BR"/>
              <a:t>Clique para editar o título mestre</a:t>
            </a:r>
            <a:endParaRPr lang="en-US"/>
          </a:p>
        </p:txBody>
      </p:sp>
      <p:sp>
        <p:nvSpPr>
          <p:cNvPr id="3" name="Vertical Text Placeholder 2"/>
          <p:cNvSpPr>
            <a:spLocks noGrp="1"/>
          </p:cNvSpPr>
          <p:nvPr>
            <p:ph type="body" orient="vert" idx="1"/>
          </p:nvPr>
        </p:nvSpPr>
        <p:spPr>
          <a:xfrm>
            <a:off x="1980031" y="2300034"/>
            <a:ext cx="18270270" cy="36610544"/>
          </a:xfrm>
        </p:spPr>
        <p:txBody>
          <a:bodyPr vert="eaVert"/>
          <a:lstStyle/>
          <a:p>
            <a:pPr lvl="0"/>
            <a:r>
              <a:rPr lang="pt-BR"/>
              <a:t>Editar estilos de texto Mestre</a:t>
            </a:r>
          </a:p>
          <a:p>
            <a:pPr lvl="1"/>
            <a:r>
              <a:rPr lang="pt-BR"/>
              <a:t>Segundo nível</a:t>
            </a:r>
          </a:p>
          <a:p>
            <a:pPr lvl="2"/>
            <a:r>
              <a:rPr lang="pt-BR"/>
              <a:t>Terceiro nível</a:t>
            </a:r>
          </a:p>
          <a:p>
            <a:pPr lvl="3"/>
            <a:r>
              <a:rPr lang="pt-BR"/>
              <a:t>Quarto nível</a:t>
            </a:r>
          </a:p>
          <a:p>
            <a:pPr lvl="4"/>
            <a:r>
              <a:rPr lang="pt-BR"/>
              <a:t>Quinto nível</a:t>
            </a:r>
            <a:endParaRPr lang="en-US"/>
          </a:p>
        </p:txBody>
      </p:sp>
      <p:sp>
        <p:nvSpPr>
          <p:cNvPr id="4" name="Date Placeholder 3"/>
          <p:cNvSpPr>
            <a:spLocks noGrp="1"/>
          </p:cNvSpPr>
          <p:nvPr>
            <p:ph type="dt" sz="half" idx="10"/>
          </p:nvPr>
        </p:nvSpPr>
        <p:spPr/>
        <p:txBody>
          <a:bodyPr/>
          <a:lstStyle/>
          <a:p>
            <a:fld id="{E4D85531-4E6B-49CA-97D3-087F430CF305}" type="datetimeFigureOut">
              <a:rPr lang="pt-BR" smtClean="0"/>
              <a:t>19/11/2025</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94950420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e Conteúd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a:t>Clique para editar o título mestre</a:t>
            </a:r>
            <a:endParaRPr lang="en-US"/>
          </a:p>
        </p:txBody>
      </p:sp>
      <p:sp>
        <p:nvSpPr>
          <p:cNvPr id="3" name="Content Placeholder 2"/>
          <p:cNvSpPr>
            <a:spLocks noGrp="1"/>
          </p:cNvSpPr>
          <p:nvPr>
            <p:ph idx="1"/>
          </p:nvPr>
        </p:nvSpPr>
        <p:spPr/>
        <p:txBody>
          <a:bodyPr/>
          <a:lstStyle/>
          <a:p>
            <a:pPr lvl="0"/>
            <a:r>
              <a:rPr lang="pt-BR"/>
              <a:t>Editar estilos de texto Mestre</a:t>
            </a:r>
          </a:p>
          <a:p>
            <a:pPr lvl="1"/>
            <a:r>
              <a:rPr lang="pt-BR"/>
              <a:t>Segundo nível</a:t>
            </a:r>
          </a:p>
          <a:p>
            <a:pPr lvl="2"/>
            <a:r>
              <a:rPr lang="pt-BR"/>
              <a:t>Terceiro nível</a:t>
            </a:r>
          </a:p>
          <a:p>
            <a:pPr lvl="3"/>
            <a:r>
              <a:rPr lang="pt-BR"/>
              <a:t>Quarto nível</a:t>
            </a:r>
          </a:p>
          <a:p>
            <a:pPr lvl="4"/>
            <a:r>
              <a:rPr lang="pt-BR"/>
              <a:t>Quinto nível</a:t>
            </a:r>
            <a:endParaRPr lang="en-US"/>
          </a:p>
        </p:txBody>
      </p:sp>
      <p:sp>
        <p:nvSpPr>
          <p:cNvPr id="4" name="Date Placeholder 3"/>
          <p:cNvSpPr>
            <a:spLocks noGrp="1"/>
          </p:cNvSpPr>
          <p:nvPr>
            <p:ph type="dt" sz="half" idx="10"/>
          </p:nvPr>
        </p:nvSpPr>
        <p:spPr/>
        <p:txBody>
          <a:bodyPr/>
          <a:lstStyle/>
          <a:p>
            <a:fld id="{E4D85531-4E6B-49CA-97D3-087F430CF305}" type="datetimeFigureOut">
              <a:rPr lang="pt-BR" smtClean="0"/>
              <a:t>19/11/2025</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6528478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Cabeçalho da Seção">
    <p:spTree>
      <p:nvGrpSpPr>
        <p:cNvPr id="1" name=""/>
        <p:cNvGrpSpPr/>
        <p:nvPr/>
      </p:nvGrpSpPr>
      <p:grpSpPr>
        <a:xfrm>
          <a:off x="0" y="0"/>
          <a:ext cx="0" cy="0"/>
          <a:chOff x="0" y="0"/>
          <a:chExt cx="0" cy="0"/>
        </a:xfrm>
      </p:grpSpPr>
      <p:sp>
        <p:nvSpPr>
          <p:cNvPr id="2" name="Title 1"/>
          <p:cNvSpPr>
            <a:spLocks noGrp="1"/>
          </p:cNvSpPr>
          <p:nvPr>
            <p:ph type="title"/>
          </p:nvPr>
        </p:nvSpPr>
        <p:spPr>
          <a:xfrm>
            <a:off x="1965030" y="10770172"/>
            <a:ext cx="24840367" cy="17970262"/>
          </a:xfrm>
        </p:spPr>
        <p:txBody>
          <a:bodyPr anchor="b"/>
          <a:lstStyle>
            <a:lvl1pPr>
              <a:defRPr sz="18898"/>
            </a:lvl1pPr>
          </a:lstStyle>
          <a:p>
            <a:r>
              <a:rPr lang="pt-BR"/>
              <a:t>Clique para editar o título mestre</a:t>
            </a:r>
            <a:endParaRPr lang="en-US"/>
          </a:p>
        </p:txBody>
      </p:sp>
      <p:sp>
        <p:nvSpPr>
          <p:cNvPr id="3" name="Text Placeholder 2"/>
          <p:cNvSpPr>
            <a:spLocks noGrp="1"/>
          </p:cNvSpPr>
          <p:nvPr>
            <p:ph type="body" idx="1"/>
          </p:nvPr>
        </p:nvSpPr>
        <p:spPr>
          <a:xfrm>
            <a:off x="1965030" y="28910440"/>
            <a:ext cx="24840367" cy="9450136"/>
          </a:xfrm>
        </p:spPr>
        <p:txBody>
          <a:bodyPr/>
          <a:lstStyle>
            <a:lvl1pPr marL="0" indent="0">
              <a:buNone/>
              <a:defRPr sz="7559">
                <a:solidFill>
                  <a:schemeClr val="tx1"/>
                </a:solidFill>
              </a:defRPr>
            </a:lvl1pPr>
            <a:lvl2pPr marL="1440043" indent="0">
              <a:buNone/>
              <a:defRPr sz="6299">
                <a:solidFill>
                  <a:schemeClr val="tx1">
                    <a:tint val="75000"/>
                  </a:schemeClr>
                </a:solidFill>
              </a:defRPr>
            </a:lvl2pPr>
            <a:lvl3pPr marL="2880086" indent="0">
              <a:buNone/>
              <a:defRPr sz="5669">
                <a:solidFill>
                  <a:schemeClr val="tx1">
                    <a:tint val="75000"/>
                  </a:schemeClr>
                </a:solidFill>
              </a:defRPr>
            </a:lvl3pPr>
            <a:lvl4pPr marL="4320129" indent="0">
              <a:buNone/>
              <a:defRPr sz="5040">
                <a:solidFill>
                  <a:schemeClr val="tx1">
                    <a:tint val="75000"/>
                  </a:schemeClr>
                </a:solidFill>
              </a:defRPr>
            </a:lvl4pPr>
            <a:lvl5pPr marL="5760171" indent="0">
              <a:buNone/>
              <a:defRPr sz="5040">
                <a:solidFill>
                  <a:schemeClr val="tx1">
                    <a:tint val="75000"/>
                  </a:schemeClr>
                </a:solidFill>
              </a:defRPr>
            </a:lvl5pPr>
            <a:lvl6pPr marL="7200214" indent="0">
              <a:buNone/>
              <a:defRPr sz="5040">
                <a:solidFill>
                  <a:schemeClr val="tx1">
                    <a:tint val="75000"/>
                  </a:schemeClr>
                </a:solidFill>
              </a:defRPr>
            </a:lvl6pPr>
            <a:lvl7pPr marL="8640257" indent="0">
              <a:buNone/>
              <a:defRPr sz="5040">
                <a:solidFill>
                  <a:schemeClr val="tx1">
                    <a:tint val="75000"/>
                  </a:schemeClr>
                </a:solidFill>
              </a:defRPr>
            </a:lvl7pPr>
            <a:lvl8pPr marL="10080300" indent="0">
              <a:buNone/>
              <a:defRPr sz="5040">
                <a:solidFill>
                  <a:schemeClr val="tx1">
                    <a:tint val="75000"/>
                  </a:schemeClr>
                </a:solidFill>
              </a:defRPr>
            </a:lvl8pPr>
            <a:lvl9pPr marL="11520343" indent="0">
              <a:buNone/>
              <a:defRPr sz="5040">
                <a:solidFill>
                  <a:schemeClr val="tx1">
                    <a:tint val="75000"/>
                  </a:schemeClr>
                </a:solidFill>
              </a:defRPr>
            </a:lvl9pPr>
          </a:lstStyle>
          <a:p>
            <a:pPr lvl="0"/>
            <a:r>
              <a:rPr lang="pt-BR"/>
              <a:t>Editar estilos de texto Mestre</a:t>
            </a:r>
          </a:p>
        </p:txBody>
      </p:sp>
      <p:sp>
        <p:nvSpPr>
          <p:cNvPr id="4" name="Date Placeholder 3"/>
          <p:cNvSpPr>
            <a:spLocks noGrp="1"/>
          </p:cNvSpPr>
          <p:nvPr>
            <p:ph type="dt" sz="half" idx="10"/>
          </p:nvPr>
        </p:nvSpPr>
        <p:spPr/>
        <p:txBody>
          <a:bodyPr/>
          <a:lstStyle/>
          <a:p>
            <a:fld id="{E4D85531-4E6B-49CA-97D3-087F430CF305}" type="datetimeFigureOut">
              <a:rPr lang="pt-BR" smtClean="0"/>
              <a:t>19/11/2025</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41161956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as Partes de Conteúd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a:t>Clique para editar o título mestre</a:t>
            </a:r>
            <a:endParaRPr lang="en-US"/>
          </a:p>
        </p:txBody>
      </p:sp>
      <p:sp>
        <p:nvSpPr>
          <p:cNvPr id="3" name="Content Placeholder 2"/>
          <p:cNvSpPr>
            <a:spLocks noGrp="1"/>
          </p:cNvSpPr>
          <p:nvPr>
            <p:ph sz="half" idx="1"/>
          </p:nvPr>
        </p:nvSpPr>
        <p:spPr>
          <a:xfrm>
            <a:off x="1980029" y="11500170"/>
            <a:ext cx="12240181" cy="27410408"/>
          </a:xfrm>
        </p:spPr>
        <p:txBody>
          <a:bodyPr/>
          <a:lstStyle/>
          <a:p>
            <a:pPr lvl="0"/>
            <a:r>
              <a:rPr lang="pt-BR"/>
              <a:t>Editar estilos de texto Mestre</a:t>
            </a:r>
          </a:p>
          <a:p>
            <a:pPr lvl="1"/>
            <a:r>
              <a:rPr lang="pt-BR"/>
              <a:t>Segundo nível</a:t>
            </a:r>
          </a:p>
          <a:p>
            <a:pPr lvl="2"/>
            <a:r>
              <a:rPr lang="pt-BR"/>
              <a:t>Terceiro nível</a:t>
            </a:r>
          </a:p>
          <a:p>
            <a:pPr lvl="3"/>
            <a:r>
              <a:rPr lang="pt-BR"/>
              <a:t>Quarto nível</a:t>
            </a:r>
          </a:p>
          <a:p>
            <a:pPr lvl="4"/>
            <a:r>
              <a:rPr lang="pt-BR"/>
              <a:t>Quinto nível</a:t>
            </a:r>
            <a:endParaRPr lang="en-US"/>
          </a:p>
        </p:txBody>
      </p:sp>
      <p:sp>
        <p:nvSpPr>
          <p:cNvPr id="4" name="Content Placeholder 3"/>
          <p:cNvSpPr>
            <a:spLocks noGrp="1"/>
          </p:cNvSpPr>
          <p:nvPr>
            <p:ph sz="half" idx="2"/>
          </p:nvPr>
        </p:nvSpPr>
        <p:spPr>
          <a:xfrm>
            <a:off x="14580215" y="11500170"/>
            <a:ext cx="12240181" cy="27410408"/>
          </a:xfrm>
        </p:spPr>
        <p:txBody>
          <a:bodyPr/>
          <a:lstStyle/>
          <a:p>
            <a:pPr lvl="0"/>
            <a:r>
              <a:rPr lang="pt-BR"/>
              <a:t>Editar estilos de texto Mestre</a:t>
            </a:r>
          </a:p>
          <a:p>
            <a:pPr lvl="1"/>
            <a:r>
              <a:rPr lang="pt-BR"/>
              <a:t>Segundo nível</a:t>
            </a:r>
          </a:p>
          <a:p>
            <a:pPr lvl="2"/>
            <a:r>
              <a:rPr lang="pt-BR"/>
              <a:t>Terceiro nível</a:t>
            </a:r>
          </a:p>
          <a:p>
            <a:pPr lvl="3"/>
            <a:r>
              <a:rPr lang="pt-BR"/>
              <a:t>Quarto nível</a:t>
            </a:r>
          </a:p>
          <a:p>
            <a:pPr lvl="4"/>
            <a:r>
              <a:rPr lang="pt-BR"/>
              <a:t>Quinto nível</a:t>
            </a:r>
            <a:endParaRPr lang="en-US"/>
          </a:p>
        </p:txBody>
      </p:sp>
      <p:sp>
        <p:nvSpPr>
          <p:cNvPr id="5" name="Date Placeholder 4"/>
          <p:cNvSpPr>
            <a:spLocks noGrp="1"/>
          </p:cNvSpPr>
          <p:nvPr>
            <p:ph type="dt" sz="half" idx="10"/>
          </p:nvPr>
        </p:nvSpPr>
        <p:spPr/>
        <p:txBody>
          <a:bodyPr/>
          <a:lstStyle/>
          <a:p>
            <a:fld id="{E4D85531-4E6B-49CA-97D3-087F430CF305}" type="datetimeFigureOut">
              <a:rPr lang="pt-BR" smtClean="0"/>
              <a:t>19/11/2025</a:t>
            </a:fld>
            <a:endParaRPr lang="pt-BR"/>
          </a:p>
        </p:txBody>
      </p:sp>
      <p:sp>
        <p:nvSpPr>
          <p:cNvPr id="6" name="Footer Placeholder 5"/>
          <p:cNvSpPr>
            <a:spLocks noGrp="1"/>
          </p:cNvSpPr>
          <p:nvPr>
            <p:ph type="ftr" sz="quarter" idx="11"/>
          </p:nvPr>
        </p:nvSpPr>
        <p:spPr/>
        <p:txBody>
          <a:bodyPr/>
          <a:lstStyle/>
          <a:p>
            <a:endParaRPr lang="pt-BR"/>
          </a:p>
        </p:txBody>
      </p:sp>
      <p:sp>
        <p:nvSpPr>
          <p:cNvPr id="7" name="Slide Number Placeholder 6"/>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23851626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ção">
    <p:spTree>
      <p:nvGrpSpPr>
        <p:cNvPr id="1" name=""/>
        <p:cNvGrpSpPr/>
        <p:nvPr/>
      </p:nvGrpSpPr>
      <p:grpSpPr>
        <a:xfrm>
          <a:off x="0" y="0"/>
          <a:ext cx="0" cy="0"/>
          <a:chOff x="0" y="0"/>
          <a:chExt cx="0" cy="0"/>
        </a:xfrm>
      </p:grpSpPr>
      <p:sp>
        <p:nvSpPr>
          <p:cNvPr id="2" name="Title 1"/>
          <p:cNvSpPr>
            <a:spLocks noGrp="1"/>
          </p:cNvSpPr>
          <p:nvPr>
            <p:ph type="title"/>
          </p:nvPr>
        </p:nvSpPr>
        <p:spPr>
          <a:xfrm>
            <a:off x="1983780" y="2300044"/>
            <a:ext cx="24840367" cy="8350126"/>
          </a:xfrm>
        </p:spPr>
        <p:txBody>
          <a:bodyPr/>
          <a:lstStyle/>
          <a:p>
            <a:r>
              <a:rPr lang="pt-BR"/>
              <a:t>Clique para editar o título mestre</a:t>
            </a:r>
            <a:endParaRPr lang="en-US"/>
          </a:p>
        </p:txBody>
      </p:sp>
      <p:sp>
        <p:nvSpPr>
          <p:cNvPr id="3" name="Text Placeholder 2"/>
          <p:cNvSpPr>
            <a:spLocks noGrp="1"/>
          </p:cNvSpPr>
          <p:nvPr>
            <p:ph type="body" idx="1"/>
          </p:nvPr>
        </p:nvSpPr>
        <p:spPr>
          <a:xfrm>
            <a:off x="1983784" y="10590160"/>
            <a:ext cx="12183928" cy="5190073"/>
          </a:xfrm>
        </p:spPr>
        <p:txBody>
          <a:bodyPr anchor="b"/>
          <a:lstStyle>
            <a:lvl1pPr marL="0" indent="0">
              <a:buNone/>
              <a:defRPr sz="7559" b="1"/>
            </a:lvl1pPr>
            <a:lvl2pPr marL="1440043" indent="0">
              <a:buNone/>
              <a:defRPr sz="6299" b="1"/>
            </a:lvl2pPr>
            <a:lvl3pPr marL="2880086" indent="0">
              <a:buNone/>
              <a:defRPr sz="5669" b="1"/>
            </a:lvl3pPr>
            <a:lvl4pPr marL="4320129" indent="0">
              <a:buNone/>
              <a:defRPr sz="5040" b="1"/>
            </a:lvl4pPr>
            <a:lvl5pPr marL="5760171" indent="0">
              <a:buNone/>
              <a:defRPr sz="5040" b="1"/>
            </a:lvl5pPr>
            <a:lvl6pPr marL="7200214" indent="0">
              <a:buNone/>
              <a:defRPr sz="5040" b="1"/>
            </a:lvl6pPr>
            <a:lvl7pPr marL="8640257" indent="0">
              <a:buNone/>
              <a:defRPr sz="5040" b="1"/>
            </a:lvl7pPr>
            <a:lvl8pPr marL="10080300" indent="0">
              <a:buNone/>
              <a:defRPr sz="5040" b="1"/>
            </a:lvl8pPr>
            <a:lvl9pPr marL="11520343" indent="0">
              <a:buNone/>
              <a:defRPr sz="5040" b="1"/>
            </a:lvl9pPr>
          </a:lstStyle>
          <a:p>
            <a:pPr lvl="0"/>
            <a:r>
              <a:rPr lang="pt-BR"/>
              <a:t>Editar estilos de texto Mestre</a:t>
            </a:r>
          </a:p>
        </p:txBody>
      </p:sp>
      <p:sp>
        <p:nvSpPr>
          <p:cNvPr id="4" name="Content Placeholder 3"/>
          <p:cNvSpPr>
            <a:spLocks noGrp="1"/>
          </p:cNvSpPr>
          <p:nvPr>
            <p:ph sz="half" idx="2"/>
          </p:nvPr>
        </p:nvSpPr>
        <p:spPr>
          <a:xfrm>
            <a:off x="1983784" y="15780233"/>
            <a:ext cx="12183928" cy="23210346"/>
          </a:xfrm>
        </p:spPr>
        <p:txBody>
          <a:bodyPr/>
          <a:lstStyle/>
          <a:p>
            <a:pPr lvl="0"/>
            <a:r>
              <a:rPr lang="pt-BR"/>
              <a:t>Editar estilos de texto Mestre</a:t>
            </a:r>
          </a:p>
          <a:p>
            <a:pPr lvl="1"/>
            <a:r>
              <a:rPr lang="pt-BR"/>
              <a:t>Segundo nível</a:t>
            </a:r>
          </a:p>
          <a:p>
            <a:pPr lvl="2"/>
            <a:r>
              <a:rPr lang="pt-BR"/>
              <a:t>Terceiro nível</a:t>
            </a:r>
          </a:p>
          <a:p>
            <a:pPr lvl="3"/>
            <a:r>
              <a:rPr lang="pt-BR"/>
              <a:t>Quarto nível</a:t>
            </a:r>
          </a:p>
          <a:p>
            <a:pPr lvl="4"/>
            <a:r>
              <a:rPr lang="pt-BR"/>
              <a:t>Quinto nível</a:t>
            </a:r>
            <a:endParaRPr lang="en-US"/>
          </a:p>
        </p:txBody>
      </p:sp>
      <p:sp>
        <p:nvSpPr>
          <p:cNvPr id="5" name="Text Placeholder 4"/>
          <p:cNvSpPr>
            <a:spLocks noGrp="1"/>
          </p:cNvSpPr>
          <p:nvPr>
            <p:ph type="body" sz="quarter" idx="3"/>
          </p:nvPr>
        </p:nvSpPr>
        <p:spPr>
          <a:xfrm>
            <a:off x="14580217" y="10590160"/>
            <a:ext cx="12243932" cy="5190073"/>
          </a:xfrm>
        </p:spPr>
        <p:txBody>
          <a:bodyPr anchor="b"/>
          <a:lstStyle>
            <a:lvl1pPr marL="0" indent="0">
              <a:buNone/>
              <a:defRPr sz="7559" b="1"/>
            </a:lvl1pPr>
            <a:lvl2pPr marL="1440043" indent="0">
              <a:buNone/>
              <a:defRPr sz="6299" b="1"/>
            </a:lvl2pPr>
            <a:lvl3pPr marL="2880086" indent="0">
              <a:buNone/>
              <a:defRPr sz="5669" b="1"/>
            </a:lvl3pPr>
            <a:lvl4pPr marL="4320129" indent="0">
              <a:buNone/>
              <a:defRPr sz="5040" b="1"/>
            </a:lvl4pPr>
            <a:lvl5pPr marL="5760171" indent="0">
              <a:buNone/>
              <a:defRPr sz="5040" b="1"/>
            </a:lvl5pPr>
            <a:lvl6pPr marL="7200214" indent="0">
              <a:buNone/>
              <a:defRPr sz="5040" b="1"/>
            </a:lvl6pPr>
            <a:lvl7pPr marL="8640257" indent="0">
              <a:buNone/>
              <a:defRPr sz="5040" b="1"/>
            </a:lvl7pPr>
            <a:lvl8pPr marL="10080300" indent="0">
              <a:buNone/>
              <a:defRPr sz="5040" b="1"/>
            </a:lvl8pPr>
            <a:lvl9pPr marL="11520343" indent="0">
              <a:buNone/>
              <a:defRPr sz="5040" b="1"/>
            </a:lvl9pPr>
          </a:lstStyle>
          <a:p>
            <a:pPr lvl="0"/>
            <a:r>
              <a:rPr lang="pt-BR"/>
              <a:t>Editar estilos de texto Mestre</a:t>
            </a:r>
          </a:p>
        </p:txBody>
      </p:sp>
      <p:sp>
        <p:nvSpPr>
          <p:cNvPr id="6" name="Content Placeholder 5"/>
          <p:cNvSpPr>
            <a:spLocks noGrp="1"/>
          </p:cNvSpPr>
          <p:nvPr>
            <p:ph sz="quarter" idx="4"/>
          </p:nvPr>
        </p:nvSpPr>
        <p:spPr>
          <a:xfrm>
            <a:off x="14580217" y="15780233"/>
            <a:ext cx="12243932" cy="23210346"/>
          </a:xfrm>
        </p:spPr>
        <p:txBody>
          <a:bodyPr/>
          <a:lstStyle/>
          <a:p>
            <a:pPr lvl="0"/>
            <a:r>
              <a:rPr lang="pt-BR"/>
              <a:t>Editar estilos de texto Mestre</a:t>
            </a:r>
          </a:p>
          <a:p>
            <a:pPr lvl="1"/>
            <a:r>
              <a:rPr lang="pt-BR"/>
              <a:t>Segundo nível</a:t>
            </a:r>
          </a:p>
          <a:p>
            <a:pPr lvl="2"/>
            <a:r>
              <a:rPr lang="pt-BR"/>
              <a:t>Terceiro nível</a:t>
            </a:r>
          </a:p>
          <a:p>
            <a:pPr lvl="3"/>
            <a:r>
              <a:rPr lang="pt-BR"/>
              <a:t>Quarto nível</a:t>
            </a:r>
          </a:p>
          <a:p>
            <a:pPr lvl="4"/>
            <a:r>
              <a:rPr lang="pt-BR"/>
              <a:t>Quinto nível</a:t>
            </a:r>
            <a:endParaRPr lang="en-US"/>
          </a:p>
        </p:txBody>
      </p:sp>
      <p:sp>
        <p:nvSpPr>
          <p:cNvPr id="7" name="Date Placeholder 6"/>
          <p:cNvSpPr>
            <a:spLocks noGrp="1"/>
          </p:cNvSpPr>
          <p:nvPr>
            <p:ph type="dt" sz="half" idx="10"/>
          </p:nvPr>
        </p:nvSpPr>
        <p:spPr/>
        <p:txBody>
          <a:bodyPr/>
          <a:lstStyle/>
          <a:p>
            <a:fld id="{E4D85531-4E6B-49CA-97D3-087F430CF305}" type="datetimeFigureOut">
              <a:rPr lang="pt-BR" smtClean="0"/>
              <a:t>19/11/2025</a:t>
            </a:fld>
            <a:endParaRPr lang="pt-BR"/>
          </a:p>
        </p:txBody>
      </p:sp>
      <p:sp>
        <p:nvSpPr>
          <p:cNvPr id="8" name="Footer Placeholder 7"/>
          <p:cNvSpPr>
            <a:spLocks noGrp="1"/>
          </p:cNvSpPr>
          <p:nvPr>
            <p:ph type="ftr" sz="quarter" idx="11"/>
          </p:nvPr>
        </p:nvSpPr>
        <p:spPr/>
        <p:txBody>
          <a:bodyPr/>
          <a:lstStyle/>
          <a:p>
            <a:endParaRPr lang="pt-BR"/>
          </a:p>
        </p:txBody>
      </p:sp>
      <p:sp>
        <p:nvSpPr>
          <p:cNvPr id="9" name="Slide Number Placeholder 8"/>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426464585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mente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a:t>Clique para editar o título mestre</a:t>
            </a:r>
            <a:endParaRPr lang="en-US"/>
          </a:p>
        </p:txBody>
      </p:sp>
      <p:sp>
        <p:nvSpPr>
          <p:cNvPr id="3" name="Date Placeholder 2"/>
          <p:cNvSpPr>
            <a:spLocks noGrp="1"/>
          </p:cNvSpPr>
          <p:nvPr>
            <p:ph type="dt" sz="half" idx="10"/>
          </p:nvPr>
        </p:nvSpPr>
        <p:spPr/>
        <p:txBody>
          <a:bodyPr/>
          <a:lstStyle/>
          <a:p>
            <a:fld id="{E4D85531-4E6B-49CA-97D3-087F430CF305}" type="datetimeFigureOut">
              <a:rPr lang="pt-BR" smtClean="0"/>
              <a:t>19/11/2025</a:t>
            </a:fld>
            <a:endParaRPr lang="pt-BR"/>
          </a:p>
        </p:txBody>
      </p:sp>
      <p:sp>
        <p:nvSpPr>
          <p:cNvPr id="4" name="Footer Placeholder 3"/>
          <p:cNvSpPr>
            <a:spLocks noGrp="1"/>
          </p:cNvSpPr>
          <p:nvPr>
            <p:ph type="ftr" sz="quarter" idx="11"/>
          </p:nvPr>
        </p:nvSpPr>
        <p:spPr/>
        <p:txBody>
          <a:bodyPr/>
          <a:lstStyle/>
          <a:p>
            <a:endParaRPr lang="pt-BR"/>
          </a:p>
        </p:txBody>
      </p:sp>
      <p:sp>
        <p:nvSpPr>
          <p:cNvPr id="5" name="Slide Number Placeholder 4"/>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277945769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m br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4D85531-4E6B-49CA-97D3-087F430CF305}" type="datetimeFigureOut">
              <a:rPr lang="pt-BR" smtClean="0"/>
              <a:t>19/11/2025</a:t>
            </a:fld>
            <a:endParaRPr lang="pt-BR"/>
          </a:p>
        </p:txBody>
      </p:sp>
      <p:sp>
        <p:nvSpPr>
          <p:cNvPr id="3" name="Footer Placeholder 2"/>
          <p:cNvSpPr>
            <a:spLocks noGrp="1"/>
          </p:cNvSpPr>
          <p:nvPr>
            <p:ph type="ftr" sz="quarter" idx="11"/>
          </p:nvPr>
        </p:nvSpPr>
        <p:spPr/>
        <p:txBody>
          <a:bodyPr/>
          <a:lstStyle/>
          <a:p>
            <a:endParaRPr lang="pt-BR"/>
          </a:p>
        </p:txBody>
      </p:sp>
      <p:sp>
        <p:nvSpPr>
          <p:cNvPr id="4" name="Slide Number Placeholder 3"/>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30231242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údo com Legenda">
    <p:spTree>
      <p:nvGrpSpPr>
        <p:cNvPr id="1" name=""/>
        <p:cNvGrpSpPr/>
        <p:nvPr/>
      </p:nvGrpSpPr>
      <p:grpSpPr>
        <a:xfrm>
          <a:off x="0" y="0"/>
          <a:ext cx="0" cy="0"/>
          <a:chOff x="0" y="0"/>
          <a:chExt cx="0" cy="0"/>
        </a:xfrm>
      </p:grpSpPr>
      <p:sp>
        <p:nvSpPr>
          <p:cNvPr id="2" name="Title 1"/>
          <p:cNvSpPr>
            <a:spLocks noGrp="1"/>
          </p:cNvSpPr>
          <p:nvPr>
            <p:ph type="title"/>
          </p:nvPr>
        </p:nvSpPr>
        <p:spPr>
          <a:xfrm>
            <a:off x="1983780" y="2880042"/>
            <a:ext cx="9288887" cy="10080149"/>
          </a:xfrm>
        </p:spPr>
        <p:txBody>
          <a:bodyPr anchor="b"/>
          <a:lstStyle>
            <a:lvl1pPr>
              <a:defRPr sz="10079"/>
            </a:lvl1pPr>
          </a:lstStyle>
          <a:p>
            <a:r>
              <a:rPr lang="pt-BR"/>
              <a:t>Clique para editar o título mestre</a:t>
            </a:r>
            <a:endParaRPr lang="en-US"/>
          </a:p>
        </p:txBody>
      </p:sp>
      <p:sp>
        <p:nvSpPr>
          <p:cNvPr id="3" name="Content Placeholder 2"/>
          <p:cNvSpPr>
            <a:spLocks noGrp="1"/>
          </p:cNvSpPr>
          <p:nvPr>
            <p:ph idx="1"/>
          </p:nvPr>
        </p:nvSpPr>
        <p:spPr>
          <a:xfrm>
            <a:off x="12243932" y="6220102"/>
            <a:ext cx="14580215" cy="30700453"/>
          </a:xfrm>
        </p:spPr>
        <p:txBody>
          <a:bodyPr/>
          <a:lstStyle>
            <a:lvl1pPr>
              <a:defRPr sz="10079"/>
            </a:lvl1pPr>
            <a:lvl2pPr>
              <a:defRPr sz="8819"/>
            </a:lvl2pPr>
            <a:lvl3pPr>
              <a:defRPr sz="7559"/>
            </a:lvl3pPr>
            <a:lvl4pPr>
              <a:defRPr sz="6299"/>
            </a:lvl4pPr>
            <a:lvl5pPr>
              <a:defRPr sz="6299"/>
            </a:lvl5pPr>
            <a:lvl6pPr>
              <a:defRPr sz="6299"/>
            </a:lvl6pPr>
            <a:lvl7pPr>
              <a:defRPr sz="6299"/>
            </a:lvl7pPr>
            <a:lvl8pPr>
              <a:defRPr sz="6299"/>
            </a:lvl8pPr>
            <a:lvl9pPr>
              <a:defRPr sz="6299"/>
            </a:lvl9pPr>
          </a:lstStyle>
          <a:p>
            <a:pPr lvl="0"/>
            <a:r>
              <a:rPr lang="pt-BR"/>
              <a:t>Editar estilos de texto Mestre</a:t>
            </a:r>
          </a:p>
          <a:p>
            <a:pPr lvl="1"/>
            <a:r>
              <a:rPr lang="pt-BR"/>
              <a:t>Segundo nível</a:t>
            </a:r>
          </a:p>
          <a:p>
            <a:pPr lvl="2"/>
            <a:r>
              <a:rPr lang="pt-BR"/>
              <a:t>Terceiro nível</a:t>
            </a:r>
          </a:p>
          <a:p>
            <a:pPr lvl="3"/>
            <a:r>
              <a:rPr lang="pt-BR"/>
              <a:t>Quarto nível</a:t>
            </a:r>
          </a:p>
          <a:p>
            <a:pPr lvl="4"/>
            <a:r>
              <a:rPr lang="pt-BR"/>
              <a:t>Quinto nível</a:t>
            </a:r>
            <a:endParaRPr lang="en-US"/>
          </a:p>
        </p:txBody>
      </p:sp>
      <p:sp>
        <p:nvSpPr>
          <p:cNvPr id="4" name="Text Placeholder 3"/>
          <p:cNvSpPr>
            <a:spLocks noGrp="1"/>
          </p:cNvSpPr>
          <p:nvPr>
            <p:ph type="body" sz="half" idx="2"/>
          </p:nvPr>
        </p:nvSpPr>
        <p:spPr>
          <a:xfrm>
            <a:off x="1983780" y="12960191"/>
            <a:ext cx="9288887" cy="24010358"/>
          </a:xfrm>
        </p:spPr>
        <p:txBody>
          <a:bodyPr/>
          <a:lstStyle>
            <a:lvl1pPr marL="0" indent="0">
              <a:buNone/>
              <a:defRPr sz="5040"/>
            </a:lvl1pPr>
            <a:lvl2pPr marL="1440043" indent="0">
              <a:buNone/>
              <a:defRPr sz="4410"/>
            </a:lvl2pPr>
            <a:lvl3pPr marL="2880086" indent="0">
              <a:buNone/>
              <a:defRPr sz="3780"/>
            </a:lvl3pPr>
            <a:lvl4pPr marL="4320129" indent="0">
              <a:buNone/>
              <a:defRPr sz="3150"/>
            </a:lvl4pPr>
            <a:lvl5pPr marL="5760171" indent="0">
              <a:buNone/>
              <a:defRPr sz="3150"/>
            </a:lvl5pPr>
            <a:lvl6pPr marL="7200214" indent="0">
              <a:buNone/>
              <a:defRPr sz="3150"/>
            </a:lvl6pPr>
            <a:lvl7pPr marL="8640257" indent="0">
              <a:buNone/>
              <a:defRPr sz="3150"/>
            </a:lvl7pPr>
            <a:lvl8pPr marL="10080300" indent="0">
              <a:buNone/>
              <a:defRPr sz="3150"/>
            </a:lvl8pPr>
            <a:lvl9pPr marL="11520343" indent="0">
              <a:buNone/>
              <a:defRPr sz="3150"/>
            </a:lvl9pPr>
          </a:lstStyle>
          <a:p>
            <a:pPr lvl="0"/>
            <a:r>
              <a:rPr lang="pt-BR"/>
              <a:t>Editar estilos de texto Mestre</a:t>
            </a:r>
          </a:p>
        </p:txBody>
      </p:sp>
      <p:sp>
        <p:nvSpPr>
          <p:cNvPr id="5" name="Date Placeholder 4"/>
          <p:cNvSpPr>
            <a:spLocks noGrp="1"/>
          </p:cNvSpPr>
          <p:nvPr>
            <p:ph type="dt" sz="half" idx="10"/>
          </p:nvPr>
        </p:nvSpPr>
        <p:spPr/>
        <p:txBody>
          <a:bodyPr/>
          <a:lstStyle/>
          <a:p>
            <a:fld id="{E4D85531-4E6B-49CA-97D3-087F430CF305}" type="datetimeFigureOut">
              <a:rPr lang="pt-BR" smtClean="0"/>
              <a:t>19/11/2025</a:t>
            </a:fld>
            <a:endParaRPr lang="pt-BR"/>
          </a:p>
        </p:txBody>
      </p:sp>
      <p:sp>
        <p:nvSpPr>
          <p:cNvPr id="6" name="Footer Placeholder 5"/>
          <p:cNvSpPr>
            <a:spLocks noGrp="1"/>
          </p:cNvSpPr>
          <p:nvPr>
            <p:ph type="ftr" sz="quarter" idx="11"/>
          </p:nvPr>
        </p:nvSpPr>
        <p:spPr/>
        <p:txBody>
          <a:bodyPr/>
          <a:lstStyle/>
          <a:p>
            <a:endParaRPr lang="pt-BR"/>
          </a:p>
        </p:txBody>
      </p:sp>
      <p:sp>
        <p:nvSpPr>
          <p:cNvPr id="7" name="Slide Number Placeholder 6"/>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239595064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m com Legenda">
    <p:spTree>
      <p:nvGrpSpPr>
        <p:cNvPr id="1" name=""/>
        <p:cNvGrpSpPr/>
        <p:nvPr/>
      </p:nvGrpSpPr>
      <p:grpSpPr>
        <a:xfrm>
          <a:off x="0" y="0"/>
          <a:ext cx="0" cy="0"/>
          <a:chOff x="0" y="0"/>
          <a:chExt cx="0" cy="0"/>
        </a:xfrm>
      </p:grpSpPr>
      <p:sp>
        <p:nvSpPr>
          <p:cNvPr id="2" name="Title 1"/>
          <p:cNvSpPr>
            <a:spLocks noGrp="1"/>
          </p:cNvSpPr>
          <p:nvPr>
            <p:ph type="title"/>
          </p:nvPr>
        </p:nvSpPr>
        <p:spPr>
          <a:xfrm>
            <a:off x="1983780" y="2880042"/>
            <a:ext cx="9288887" cy="10080149"/>
          </a:xfrm>
        </p:spPr>
        <p:txBody>
          <a:bodyPr anchor="b"/>
          <a:lstStyle>
            <a:lvl1pPr>
              <a:defRPr sz="10079"/>
            </a:lvl1pPr>
          </a:lstStyle>
          <a:p>
            <a:r>
              <a:rPr lang="pt-BR"/>
              <a:t>Clique para editar o título mestre</a:t>
            </a:r>
            <a:endParaRPr lang="en-US"/>
          </a:p>
        </p:txBody>
      </p:sp>
      <p:sp>
        <p:nvSpPr>
          <p:cNvPr id="3" name="Picture Placeholder 2"/>
          <p:cNvSpPr>
            <a:spLocks noGrp="1" noChangeAspect="1"/>
          </p:cNvSpPr>
          <p:nvPr>
            <p:ph type="pic" idx="1"/>
          </p:nvPr>
        </p:nvSpPr>
        <p:spPr>
          <a:xfrm>
            <a:off x="12243932" y="6220102"/>
            <a:ext cx="14580215" cy="30700453"/>
          </a:xfrm>
        </p:spPr>
        <p:txBody>
          <a:bodyPr anchor="t"/>
          <a:lstStyle>
            <a:lvl1pPr marL="0" indent="0">
              <a:buNone/>
              <a:defRPr sz="10079"/>
            </a:lvl1pPr>
            <a:lvl2pPr marL="1440043" indent="0">
              <a:buNone/>
              <a:defRPr sz="8819"/>
            </a:lvl2pPr>
            <a:lvl3pPr marL="2880086" indent="0">
              <a:buNone/>
              <a:defRPr sz="7559"/>
            </a:lvl3pPr>
            <a:lvl4pPr marL="4320129" indent="0">
              <a:buNone/>
              <a:defRPr sz="6299"/>
            </a:lvl4pPr>
            <a:lvl5pPr marL="5760171" indent="0">
              <a:buNone/>
              <a:defRPr sz="6299"/>
            </a:lvl5pPr>
            <a:lvl6pPr marL="7200214" indent="0">
              <a:buNone/>
              <a:defRPr sz="6299"/>
            </a:lvl6pPr>
            <a:lvl7pPr marL="8640257" indent="0">
              <a:buNone/>
              <a:defRPr sz="6299"/>
            </a:lvl7pPr>
            <a:lvl8pPr marL="10080300" indent="0">
              <a:buNone/>
              <a:defRPr sz="6299"/>
            </a:lvl8pPr>
            <a:lvl9pPr marL="11520343" indent="0">
              <a:buNone/>
              <a:defRPr sz="6299"/>
            </a:lvl9pPr>
          </a:lstStyle>
          <a:p>
            <a:r>
              <a:rPr lang="pt-BR"/>
              <a:t>Clique no ícone para adicionar uma imagem</a:t>
            </a:r>
            <a:endParaRPr lang="en-US"/>
          </a:p>
        </p:txBody>
      </p:sp>
      <p:sp>
        <p:nvSpPr>
          <p:cNvPr id="4" name="Text Placeholder 3"/>
          <p:cNvSpPr>
            <a:spLocks noGrp="1"/>
          </p:cNvSpPr>
          <p:nvPr>
            <p:ph type="body" sz="half" idx="2"/>
          </p:nvPr>
        </p:nvSpPr>
        <p:spPr>
          <a:xfrm>
            <a:off x="1983780" y="12960191"/>
            <a:ext cx="9288887" cy="24010358"/>
          </a:xfrm>
        </p:spPr>
        <p:txBody>
          <a:bodyPr/>
          <a:lstStyle>
            <a:lvl1pPr marL="0" indent="0">
              <a:buNone/>
              <a:defRPr sz="5040"/>
            </a:lvl1pPr>
            <a:lvl2pPr marL="1440043" indent="0">
              <a:buNone/>
              <a:defRPr sz="4410"/>
            </a:lvl2pPr>
            <a:lvl3pPr marL="2880086" indent="0">
              <a:buNone/>
              <a:defRPr sz="3780"/>
            </a:lvl3pPr>
            <a:lvl4pPr marL="4320129" indent="0">
              <a:buNone/>
              <a:defRPr sz="3150"/>
            </a:lvl4pPr>
            <a:lvl5pPr marL="5760171" indent="0">
              <a:buNone/>
              <a:defRPr sz="3150"/>
            </a:lvl5pPr>
            <a:lvl6pPr marL="7200214" indent="0">
              <a:buNone/>
              <a:defRPr sz="3150"/>
            </a:lvl6pPr>
            <a:lvl7pPr marL="8640257" indent="0">
              <a:buNone/>
              <a:defRPr sz="3150"/>
            </a:lvl7pPr>
            <a:lvl8pPr marL="10080300" indent="0">
              <a:buNone/>
              <a:defRPr sz="3150"/>
            </a:lvl8pPr>
            <a:lvl9pPr marL="11520343" indent="0">
              <a:buNone/>
              <a:defRPr sz="3150"/>
            </a:lvl9pPr>
          </a:lstStyle>
          <a:p>
            <a:pPr lvl="0"/>
            <a:r>
              <a:rPr lang="pt-BR"/>
              <a:t>Editar estilos de texto Mestre</a:t>
            </a:r>
          </a:p>
        </p:txBody>
      </p:sp>
      <p:sp>
        <p:nvSpPr>
          <p:cNvPr id="5" name="Date Placeholder 4"/>
          <p:cNvSpPr>
            <a:spLocks noGrp="1"/>
          </p:cNvSpPr>
          <p:nvPr>
            <p:ph type="dt" sz="half" idx="10"/>
          </p:nvPr>
        </p:nvSpPr>
        <p:spPr/>
        <p:txBody>
          <a:bodyPr/>
          <a:lstStyle/>
          <a:p>
            <a:fld id="{E4D85531-4E6B-49CA-97D3-087F430CF305}" type="datetimeFigureOut">
              <a:rPr lang="pt-BR" smtClean="0"/>
              <a:t>19/11/2025</a:t>
            </a:fld>
            <a:endParaRPr lang="pt-BR"/>
          </a:p>
        </p:txBody>
      </p:sp>
      <p:sp>
        <p:nvSpPr>
          <p:cNvPr id="6" name="Footer Placeholder 5"/>
          <p:cNvSpPr>
            <a:spLocks noGrp="1"/>
          </p:cNvSpPr>
          <p:nvPr>
            <p:ph type="ftr" sz="quarter" idx="11"/>
          </p:nvPr>
        </p:nvSpPr>
        <p:spPr/>
        <p:txBody>
          <a:bodyPr/>
          <a:lstStyle/>
          <a:p>
            <a:endParaRPr lang="pt-BR"/>
          </a:p>
        </p:txBody>
      </p:sp>
      <p:sp>
        <p:nvSpPr>
          <p:cNvPr id="7" name="Slide Number Placeholder 6"/>
          <p:cNvSpPr>
            <a:spLocks noGrp="1"/>
          </p:cNvSpPr>
          <p:nvPr>
            <p:ph type="sldNum" sz="quarter" idx="12"/>
          </p:nvPr>
        </p:nvSpPr>
        <p:spPr/>
        <p:txBody>
          <a:bodyPr/>
          <a:lstStyle/>
          <a:p>
            <a:fld id="{BA46FA96-3119-477E-B69D-35292D4D33F5}" type="slidenum">
              <a:rPr lang="pt-BR" smtClean="0"/>
              <a:t>‹nº›</a:t>
            </a:fld>
            <a:endParaRPr lang="pt-BR"/>
          </a:p>
        </p:txBody>
      </p:sp>
    </p:spTree>
    <p:extLst>
      <p:ext uri="{BB962C8B-B14F-4D97-AF65-F5344CB8AC3E}">
        <p14:creationId xmlns:p14="http://schemas.microsoft.com/office/powerpoint/2010/main" val="21364939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980029" y="2300044"/>
            <a:ext cx="24840367" cy="8350126"/>
          </a:xfrm>
          <a:prstGeom prst="rect">
            <a:avLst/>
          </a:prstGeom>
        </p:spPr>
        <p:txBody>
          <a:bodyPr vert="horz" lIns="91440" tIns="45720" rIns="91440" bIns="45720" rtlCol="0" anchor="ctr">
            <a:normAutofit/>
          </a:bodyPr>
          <a:lstStyle/>
          <a:p>
            <a:r>
              <a:rPr lang="pt-BR"/>
              <a:t>Clique para editar o título mestre</a:t>
            </a:r>
            <a:endParaRPr lang="en-US"/>
          </a:p>
        </p:txBody>
      </p:sp>
      <p:sp>
        <p:nvSpPr>
          <p:cNvPr id="3" name="Text Placeholder 2"/>
          <p:cNvSpPr>
            <a:spLocks noGrp="1"/>
          </p:cNvSpPr>
          <p:nvPr>
            <p:ph type="body" idx="1"/>
          </p:nvPr>
        </p:nvSpPr>
        <p:spPr>
          <a:xfrm>
            <a:off x="1980029" y="11500170"/>
            <a:ext cx="24840367" cy="27410408"/>
          </a:xfrm>
          <a:prstGeom prst="rect">
            <a:avLst/>
          </a:prstGeom>
        </p:spPr>
        <p:txBody>
          <a:bodyPr vert="horz" lIns="91440" tIns="45720" rIns="91440" bIns="45720" rtlCol="0">
            <a:normAutofit/>
          </a:bodyPr>
          <a:lstStyle/>
          <a:p>
            <a:pPr lvl="0"/>
            <a:r>
              <a:rPr lang="pt-BR"/>
              <a:t>Editar estilos de texto Mestre</a:t>
            </a:r>
          </a:p>
          <a:p>
            <a:pPr lvl="1"/>
            <a:r>
              <a:rPr lang="pt-BR"/>
              <a:t>Segundo nível</a:t>
            </a:r>
          </a:p>
          <a:p>
            <a:pPr lvl="2"/>
            <a:r>
              <a:rPr lang="pt-BR"/>
              <a:t>Terceiro nível</a:t>
            </a:r>
          </a:p>
          <a:p>
            <a:pPr lvl="3"/>
            <a:r>
              <a:rPr lang="pt-BR"/>
              <a:t>Quarto nível</a:t>
            </a:r>
          </a:p>
          <a:p>
            <a:pPr lvl="4"/>
            <a:r>
              <a:rPr lang="pt-BR"/>
              <a:t>Quinto nível</a:t>
            </a:r>
            <a:endParaRPr lang="en-US"/>
          </a:p>
        </p:txBody>
      </p:sp>
      <p:sp>
        <p:nvSpPr>
          <p:cNvPr id="4" name="Date Placeholder 3"/>
          <p:cNvSpPr>
            <a:spLocks noGrp="1"/>
          </p:cNvSpPr>
          <p:nvPr>
            <p:ph type="dt" sz="half" idx="2"/>
          </p:nvPr>
        </p:nvSpPr>
        <p:spPr>
          <a:xfrm>
            <a:off x="1980029" y="40040601"/>
            <a:ext cx="6480096" cy="2300034"/>
          </a:xfrm>
          <a:prstGeom prst="rect">
            <a:avLst/>
          </a:prstGeom>
        </p:spPr>
        <p:txBody>
          <a:bodyPr vert="horz" lIns="91440" tIns="45720" rIns="91440" bIns="45720" rtlCol="0" anchor="ctr"/>
          <a:lstStyle>
            <a:lvl1pPr algn="l">
              <a:defRPr sz="3780">
                <a:solidFill>
                  <a:schemeClr val="tx1">
                    <a:tint val="75000"/>
                  </a:schemeClr>
                </a:solidFill>
              </a:defRPr>
            </a:lvl1pPr>
          </a:lstStyle>
          <a:p>
            <a:fld id="{E4D85531-4E6B-49CA-97D3-087F430CF305}" type="datetimeFigureOut">
              <a:rPr lang="pt-BR" smtClean="0"/>
              <a:t>19/11/2025</a:t>
            </a:fld>
            <a:endParaRPr lang="pt-BR"/>
          </a:p>
        </p:txBody>
      </p:sp>
      <p:sp>
        <p:nvSpPr>
          <p:cNvPr id="5" name="Footer Placeholder 4"/>
          <p:cNvSpPr>
            <a:spLocks noGrp="1"/>
          </p:cNvSpPr>
          <p:nvPr>
            <p:ph type="ftr" sz="quarter" idx="3"/>
          </p:nvPr>
        </p:nvSpPr>
        <p:spPr>
          <a:xfrm>
            <a:off x="9540141" y="40040601"/>
            <a:ext cx="9720143" cy="2300034"/>
          </a:xfrm>
          <a:prstGeom prst="rect">
            <a:avLst/>
          </a:prstGeom>
        </p:spPr>
        <p:txBody>
          <a:bodyPr vert="horz" lIns="91440" tIns="45720" rIns="91440" bIns="45720" rtlCol="0" anchor="ctr"/>
          <a:lstStyle>
            <a:lvl1pPr algn="ctr">
              <a:defRPr sz="3780">
                <a:solidFill>
                  <a:schemeClr val="tx1">
                    <a:tint val="75000"/>
                  </a:schemeClr>
                </a:solidFill>
              </a:defRPr>
            </a:lvl1pPr>
          </a:lstStyle>
          <a:p>
            <a:endParaRPr lang="pt-BR"/>
          </a:p>
        </p:txBody>
      </p:sp>
      <p:sp>
        <p:nvSpPr>
          <p:cNvPr id="6" name="Slide Number Placeholder 5"/>
          <p:cNvSpPr>
            <a:spLocks noGrp="1"/>
          </p:cNvSpPr>
          <p:nvPr>
            <p:ph type="sldNum" sz="quarter" idx="4"/>
          </p:nvPr>
        </p:nvSpPr>
        <p:spPr>
          <a:xfrm>
            <a:off x="20340300" y="40040601"/>
            <a:ext cx="6480096" cy="2300034"/>
          </a:xfrm>
          <a:prstGeom prst="rect">
            <a:avLst/>
          </a:prstGeom>
        </p:spPr>
        <p:txBody>
          <a:bodyPr vert="horz" lIns="91440" tIns="45720" rIns="91440" bIns="45720" rtlCol="0" anchor="ctr"/>
          <a:lstStyle>
            <a:lvl1pPr algn="r">
              <a:defRPr sz="3780">
                <a:solidFill>
                  <a:schemeClr val="tx1">
                    <a:tint val="75000"/>
                  </a:schemeClr>
                </a:solidFill>
              </a:defRPr>
            </a:lvl1pPr>
          </a:lstStyle>
          <a:p>
            <a:fld id="{BA46FA96-3119-477E-B69D-35292D4D33F5}" type="slidenum">
              <a:rPr lang="pt-BR" smtClean="0"/>
              <a:t>‹nº›</a:t>
            </a:fld>
            <a:endParaRPr lang="pt-BR"/>
          </a:p>
        </p:txBody>
      </p:sp>
    </p:spTree>
    <p:extLst>
      <p:ext uri="{BB962C8B-B14F-4D97-AF65-F5344CB8AC3E}">
        <p14:creationId xmlns:p14="http://schemas.microsoft.com/office/powerpoint/2010/main" val="375285570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2880086" rtl="0" eaLnBrk="1" latinLnBrk="0" hangingPunct="1">
        <a:lnSpc>
          <a:spcPct val="90000"/>
        </a:lnSpc>
        <a:spcBef>
          <a:spcPct val="0"/>
        </a:spcBef>
        <a:buNone/>
        <a:defRPr sz="13859" kern="1200">
          <a:solidFill>
            <a:schemeClr val="tx1"/>
          </a:solidFill>
          <a:latin typeface="+mj-lt"/>
          <a:ea typeface="+mj-ea"/>
          <a:cs typeface="+mj-cs"/>
        </a:defRPr>
      </a:lvl1pPr>
    </p:titleStyle>
    <p:bodyStyle>
      <a:lvl1pPr marL="720021" indent="-720021" algn="l" defTabSz="2880086" rtl="0" eaLnBrk="1" latinLnBrk="0" hangingPunct="1">
        <a:lnSpc>
          <a:spcPct val="90000"/>
        </a:lnSpc>
        <a:spcBef>
          <a:spcPts val="3150"/>
        </a:spcBef>
        <a:buFont typeface="Arial" panose="020B0604020202020204" pitchFamily="34" charset="0"/>
        <a:buChar char="•"/>
        <a:defRPr sz="8819" kern="1200">
          <a:solidFill>
            <a:schemeClr val="tx1"/>
          </a:solidFill>
          <a:latin typeface="+mn-lt"/>
          <a:ea typeface="+mn-ea"/>
          <a:cs typeface="+mn-cs"/>
        </a:defRPr>
      </a:lvl1pPr>
      <a:lvl2pPr marL="2160064" indent="-720021" algn="l" defTabSz="2880086" rtl="0" eaLnBrk="1" latinLnBrk="0" hangingPunct="1">
        <a:lnSpc>
          <a:spcPct val="90000"/>
        </a:lnSpc>
        <a:spcBef>
          <a:spcPts val="1575"/>
        </a:spcBef>
        <a:buFont typeface="Arial" panose="020B0604020202020204" pitchFamily="34" charset="0"/>
        <a:buChar char="•"/>
        <a:defRPr sz="7559" kern="1200">
          <a:solidFill>
            <a:schemeClr val="tx1"/>
          </a:solidFill>
          <a:latin typeface="+mn-lt"/>
          <a:ea typeface="+mn-ea"/>
          <a:cs typeface="+mn-cs"/>
        </a:defRPr>
      </a:lvl2pPr>
      <a:lvl3pPr marL="3600107" indent="-720021" algn="l" defTabSz="2880086" rtl="0" eaLnBrk="1" latinLnBrk="0" hangingPunct="1">
        <a:lnSpc>
          <a:spcPct val="90000"/>
        </a:lnSpc>
        <a:spcBef>
          <a:spcPts val="1575"/>
        </a:spcBef>
        <a:buFont typeface="Arial" panose="020B0604020202020204" pitchFamily="34" charset="0"/>
        <a:buChar char="•"/>
        <a:defRPr sz="6299" kern="1200">
          <a:solidFill>
            <a:schemeClr val="tx1"/>
          </a:solidFill>
          <a:latin typeface="+mn-lt"/>
          <a:ea typeface="+mn-ea"/>
          <a:cs typeface="+mn-cs"/>
        </a:defRPr>
      </a:lvl3pPr>
      <a:lvl4pPr marL="5040150" indent="-720021" algn="l" defTabSz="2880086" rtl="0" eaLnBrk="1" latinLnBrk="0" hangingPunct="1">
        <a:lnSpc>
          <a:spcPct val="90000"/>
        </a:lnSpc>
        <a:spcBef>
          <a:spcPts val="1575"/>
        </a:spcBef>
        <a:buFont typeface="Arial" panose="020B0604020202020204" pitchFamily="34" charset="0"/>
        <a:buChar char="•"/>
        <a:defRPr sz="5669" kern="1200">
          <a:solidFill>
            <a:schemeClr val="tx1"/>
          </a:solidFill>
          <a:latin typeface="+mn-lt"/>
          <a:ea typeface="+mn-ea"/>
          <a:cs typeface="+mn-cs"/>
        </a:defRPr>
      </a:lvl4pPr>
      <a:lvl5pPr marL="6480193" indent="-720021" algn="l" defTabSz="2880086" rtl="0" eaLnBrk="1" latinLnBrk="0" hangingPunct="1">
        <a:lnSpc>
          <a:spcPct val="90000"/>
        </a:lnSpc>
        <a:spcBef>
          <a:spcPts val="1575"/>
        </a:spcBef>
        <a:buFont typeface="Arial" panose="020B0604020202020204" pitchFamily="34" charset="0"/>
        <a:buChar char="•"/>
        <a:defRPr sz="5669" kern="1200">
          <a:solidFill>
            <a:schemeClr val="tx1"/>
          </a:solidFill>
          <a:latin typeface="+mn-lt"/>
          <a:ea typeface="+mn-ea"/>
          <a:cs typeface="+mn-cs"/>
        </a:defRPr>
      </a:lvl5pPr>
      <a:lvl6pPr marL="7920236" indent="-720021" algn="l" defTabSz="2880086" rtl="0" eaLnBrk="1" latinLnBrk="0" hangingPunct="1">
        <a:lnSpc>
          <a:spcPct val="90000"/>
        </a:lnSpc>
        <a:spcBef>
          <a:spcPts val="1575"/>
        </a:spcBef>
        <a:buFont typeface="Arial" panose="020B0604020202020204" pitchFamily="34" charset="0"/>
        <a:buChar char="•"/>
        <a:defRPr sz="5669" kern="1200">
          <a:solidFill>
            <a:schemeClr val="tx1"/>
          </a:solidFill>
          <a:latin typeface="+mn-lt"/>
          <a:ea typeface="+mn-ea"/>
          <a:cs typeface="+mn-cs"/>
        </a:defRPr>
      </a:lvl6pPr>
      <a:lvl7pPr marL="9360278" indent="-720021" algn="l" defTabSz="2880086" rtl="0" eaLnBrk="1" latinLnBrk="0" hangingPunct="1">
        <a:lnSpc>
          <a:spcPct val="90000"/>
        </a:lnSpc>
        <a:spcBef>
          <a:spcPts val="1575"/>
        </a:spcBef>
        <a:buFont typeface="Arial" panose="020B0604020202020204" pitchFamily="34" charset="0"/>
        <a:buChar char="•"/>
        <a:defRPr sz="5669" kern="1200">
          <a:solidFill>
            <a:schemeClr val="tx1"/>
          </a:solidFill>
          <a:latin typeface="+mn-lt"/>
          <a:ea typeface="+mn-ea"/>
          <a:cs typeface="+mn-cs"/>
        </a:defRPr>
      </a:lvl7pPr>
      <a:lvl8pPr marL="10800321" indent="-720021" algn="l" defTabSz="2880086" rtl="0" eaLnBrk="1" latinLnBrk="0" hangingPunct="1">
        <a:lnSpc>
          <a:spcPct val="90000"/>
        </a:lnSpc>
        <a:spcBef>
          <a:spcPts val="1575"/>
        </a:spcBef>
        <a:buFont typeface="Arial" panose="020B0604020202020204" pitchFamily="34" charset="0"/>
        <a:buChar char="•"/>
        <a:defRPr sz="5669" kern="1200">
          <a:solidFill>
            <a:schemeClr val="tx1"/>
          </a:solidFill>
          <a:latin typeface="+mn-lt"/>
          <a:ea typeface="+mn-ea"/>
          <a:cs typeface="+mn-cs"/>
        </a:defRPr>
      </a:lvl8pPr>
      <a:lvl9pPr marL="12240364" indent="-720021" algn="l" defTabSz="2880086" rtl="0" eaLnBrk="1" latinLnBrk="0" hangingPunct="1">
        <a:lnSpc>
          <a:spcPct val="90000"/>
        </a:lnSpc>
        <a:spcBef>
          <a:spcPts val="1575"/>
        </a:spcBef>
        <a:buFont typeface="Arial" panose="020B0604020202020204" pitchFamily="34" charset="0"/>
        <a:buChar char="•"/>
        <a:defRPr sz="5669" kern="1200">
          <a:solidFill>
            <a:schemeClr val="tx1"/>
          </a:solidFill>
          <a:latin typeface="+mn-lt"/>
          <a:ea typeface="+mn-ea"/>
          <a:cs typeface="+mn-cs"/>
        </a:defRPr>
      </a:lvl9pPr>
    </p:bodyStyle>
    <p:otherStyle>
      <a:defPPr>
        <a:defRPr lang="en-US"/>
      </a:defPPr>
      <a:lvl1pPr marL="0" algn="l" defTabSz="2880086" rtl="0" eaLnBrk="1" latinLnBrk="0" hangingPunct="1">
        <a:defRPr sz="5669" kern="1200">
          <a:solidFill>
            <a:schemeClr val="tx1"/>
          </a:solidFill>
          <a:latin typeface="+mn-lt"/>
          <a:ea typeface="+mn-ea"/>
          <a:cs typeface="+mn-cs"/>
        </a:defRPr>
      </a:lvl1pPr>
      <a:lvl2pPr marL="1440043" algn="l" defTabSz="2880086" rtl="0" eaLnBrk="1" latinLnBrk="0" hangingPunct="1">
        <a:defRPr sz="5669" kern="1200">
          <a:solidFill>
            <a:schemeClr val="tx1"/>
          </a:solidFill>
          <a:latin typeface="+mn-lt"/>
          <a:ea typeface="+mn-ea"/>
          <a:cs typeface="+mn-cs"/>
        </a:defRPr>
      </a:lvl2pPr>
      <a:lvl3pPr marL="2880086" algn="l" defTabSz="2880086" rtl="0" eaLnBrk="1" latinLnBrk="0" hangingPunct="1">
        <a:defRPr sz="5669" kern="1200">
          <a:solidFill>
            <a:schemeClr val="tx1"/>
          </a:solidFill>
          <a:latin typeface="+mn-lt"/>
          <a:ea typeface="+mn-ea"/>
          <a:cs typeface="+mn-cs"/>
        </a:defRPr>
      </a:lvl3pPr>
      <a:lvl4pPr marL="4320129" algn="l" defTabSz="2880086" rtl="0" eaLnBrk="1" latinLnBrk="0" hangingPunct="1">
        <a:defRPr sz="5669" kern="1200">
          <a:solidFill>
            <a:schemeClr val="tx1"/>
          </a:solidFill>
          <a:latin typeface="+mn-lt"/>
          <a:ea typeface="+mn-ea"/>
          <a:cs typeface="+mn-cs"/>
        </a:defRPr>
      </a:lvl4pPr>
      <a:lvl5pPr marL="5760171" algn="l" defTabSz="2880086" rtl="0" eaLnBrk="1" latinLnBrk="0" hangingPunct="1">
        <a:defRPr sz="5669" kern="1200">
          <a:solidFill>
            <a:schemeClr val="tx1"/>
          </a:solidFill>
          <a:latin typeface="+mn-lt"/>
          <a:ea typeface="+mn-ea"/>
          <a:cs typeface="+mn-cs"/>
        </a:defRPr>
      </a:lvl5pPr>
      <a:lvl6pPr marL="7200214" algn="l" defTabSz="2880086" rtl="0" eaLnBrk="1" latinLnBrk="0" hangingPunct="1">
        <a:defRPr sz="5669" kern="1200">
          <a:solidFill>
            <a:schemeClr val="tx1"/>
          </a:solidFill>
          <a:latin typeface="+mn-lt"/>
          <a:ea typeface="+mn-ea"/>
          <a:cs typeface="+mn-cs"/>
        </a:defRPr>
      </a:lvl6pPr>
      <a:lvl7pPr marL="8640257" algn="l" defTabSz="2880086" rtl="0" eaLnBrk="1" latinLnBrk="0" hangingPunct="1">
        <a:defRPr sz="5669" kern="1200">
          <a:solidFill>
            <a:schemeClr val="tx1"/>
          </a:solidFill>
          <a:latin typeface="+mn-lt"/>
          <a:ea typeface="+mn-ea"/>
          <a:cs typeface="+mn-cs"/>
        </a:defRPr>
      </a:lvl7pPr>
      <a:lvl8pPr marL="10080300" algn="l" defTabSz="2880086" rtl="0" eaLnBrk="1" latinLnBrk="0" hangingPunct="1">
        <a:defRPr sz="5669" kern="1200">
          <a:solidFill>
            <a:schemeClr val="tx1"/>
          </a:solidFill>
          <a:latin typeface="+mn-lt"/>
          <a:ea typeface="+mn-ea"/>
          <a:cs typeface="+mn-cs"/>
        </a:defRPr>
      </a:lvl8pPr>
      <a:lvl9pPr marL="11520343" algn="l" defTabSz="2880086" rtl="0" eaLnBrk="1" latinLnBrk="0" hangingPunct="1">
        <a:defRPr sz="5669"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1.xml"/><Relationship Id="rId6" Type="http://schemas.openxmlformats.org/officeDocument/2006/relationships/chart" Target="../charts/chart3.xml"/><Relationship Id="rId5" Type="http://schemas.openxmlformats.org/officeDocument/2006/relationships/chart" Target="../charts/chart2.xml"/><Relationship Id="rId4" Type="http://schemas.openxmlformats.org/officeDocument/2006/relationships/chart" Target="../charts/char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CaixaDeTexto 7">
            <a:extLst>
              <a:ext uri="{FF2B5EF4-FFF2-40B4-BE49-F238E27FC236}">
                <a16:creationId xmlns:a16="http://schemas.microsoft.com/office/drawing/2014/main" id="{D9BA0CFF-C4E1-4894-8C6C-69F54DA65073}"/>
              </a:ext>
            </a:extLst>
          </p:cNvPr>
          <p:cNvSpPr txBox="1"/>
          <p:nvPr/>
        </p:nvSpPr>
        <p:spPr>
          <a:xfrm>
            <a:off x="2248637" y="626221"/>
            <a:ext cx="24223329" cy="1800000"/>
          </a:xfrm>
          <a:prstGeom prst="rect">
            <a:avLst/>
          </a:prstGeom>
          <a:solidFill>
            <a:srgbClr val="BD494F"/>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chorCtr="0">
            <a:noAutofit/>
          </a:bodyPr>
          <a:lstStyle/>
          <a:p>
            <a:pPr algn="ctr"/>
            <a:r>
              <a:rPr lang="pt-BR" sz="4500" b="1" dirty="0">
                <a:latin typeface="Arial" panose="020B0604020202020204" pitchFamily="34" charset="0"/>
                <a:cs typeface="Arial" panose="020B0604020202020204" pitchFamily="34" charset="0"/>
              </a:rPr>
              <a:t>ETEC ASTOR DE MATTOS CARVALHO</a:t>
            </a:r>
          </a:p>
          <a:p>
            <a:pPr algn="ctr"/>
            <a:r>
              <a:rPr lang="pt-BR" sz="4000" dirty="0"/>
              <a:t>02 de dezembro de 2025</a:t>
            </a:r>
          </a:p>
        </p:txBody>
      </p:sp>
      <p:sp>
        <p:nvSpPr>
          <p:cNvPr id="10" name="CaixaDeTexto 6">
            <a:extLst>
              <a:ext uri="{FF2B5EF4-FFF2-40B4-BE49-F238E27FC236}">
                <a16:creationId xmlns:a16="http://schemas.microsoft.com/office/drawing/2014/main" id="{3E4DCC22-93EF-470B-A565-14C3A6A2E594}"/>
              </a:ext>
            </a:extLst>
          </p:cNvPr>
          <p:cNvSpPr txBox="1">
            <a:spLocks noChangeArrowheads="1"/>
          </p:cNvSpPr>
          <p:nvPr/>
        </p:nvSpPr>
        <p:spPr bwMode="auto">
          <a:xfrm>
            <a:off x="2270759" y="2705442"/>
            <a:ext cx="24201207" cy="2154436"/>
          </a:xfrm>
          <a:prstGeom prst="rect">
            <a:avLst/>
          </a:prstGeom>
          <a:noFill/>
          <a:ln w="9525">
            <a:noFill/>
            <a:miter lim="800000"/>
            <a:headEnd/>
            <a:tailEnd/>
          </a:ln>
        </p:spPr>
        <p:txBody>
          <a:bodyPr wrap="square" lIns="91440" tIns="45720" rIns="91440" bIns="45720" anchor="t">
            <a:spAutoFit/>
          </a:bodyPr>
          <a:lstStyle/>
          <a:p>
            <a:pPr algn="ctr"/>
            <a:r>
              <a:rPr lang="pt-BR" sz="4400" b="1" dirty="0">
                <a:latin typeface="Arial"/>
                <a:cs typeface="Arial"/>
              </a:rPr>
              <a:t>A IMPORTÂNCIA DO BALANÇO PATRIMONIAL NA GESTÃO EMPRESARIAL</a:t>
            </a:r>
            <a:endParaRPr lang="pt-BR" sz="1400" dirty="0">
              <a:latin typeface="Arial"/>
              <a:cs typeface="Arial"/>
            </a:endParaRPr>
          </a:p>
          <a:p>
            <a:pPr algn="ctr"/>
            <a:endParaRPr lang="pt-BR" sz="3000" dirty="0">
              <a:latin typeface="Arial" pitchFamily="34" charset="0"/>
              <a:cs typeface="Arial" pitchFamily="34" charset="0"/>
            </a:endParaRPr>
          </a:p>
          <a:p>
            <a:pPr algn="ctr"/>
            <a:r>
              <a:rPr lang="pt-BR" sz="3000" b="1" cap="all" dirty="0">
                <a:latin typeface="Arial"/>
                <a:cs typeface="Arial"/>
              </a:rPr>
              <a:t>Giovana Vitória Gonçalves Basílio</a:t>
            </a:r>
          </a:p>
          <a:p>
            <a:pPr algn="ctr"/>
            <a:r>
              <a:rPr lang="pt-BR" sz="3000" b="1">
                <a:latin typeface="Arial"/>
                <a:cs typeface="Arial"/>
              </a:rPr>
              <a:t>Orientador: </a:t>
            </a:r>
            <a:r>
              <a:rPr lang="pt-BR" sz="3000" dirty="0">
                <a:latin typeface="Arial"/>
                <a:cs typeface="Arial"/>
              </a:rPr>
              <a:t>Prof. Alexandre Daniel Alves</a:t>
            </a:r>
            <a:endParaRPr lang="pt-BR" sz="3000" dirty="0">
              <a:latin typeface="Arial" pitchFamily="34" charset="0"/>
              <a:cs typeface="Arial" pitchFamily="34" charset="0"/>
            </a:endParaRPr>
          </a:p>
        </p:txBody>
      </p:sp>
      <p:cxnSp>
        <p:nvCxnSpPr>
          <p:cNvPr id="18" name="Conector reto 17">
            <a:extLst>
              <a:ext uri="{FF2B5EF4-FFF2-40B4-BE49-F238E27FC236}">
                <a16:creationId xmlns:a16="http://schemas.microsoft.com/office/drawing/2014/main" id="{E6FE38C5-1AEE-48D6-9768-E63DD9B43EEB}"/>
              </a:ext>
            </a:extLst>
          </p:cNvPr>
          <p:cNvCxnSpPr>
            <a:cxnSpLocks/>
          </p:cNvCxnSpPr>
          <p:nvPr/>
        </p:nvCxnSpPr>
        <p:spPr>
          <a:xfrm>
            <a:off x="742950" y="34773166"/>
            <a:ext cx="27344456" cy="0"/>
          </a:xfrm>
          <a:prstGeom prst="line">
            <a:avLst/>
          </a:prstGeom>
          <a:ln w="88900">
            <a:solidFill>
              <a:srgbClr val="BD494F"/>
            </a:solidFill>
          </a:ln>
        </p:spPr>
        <p:style>
          <a:lnRef idx="1">
            <a:schemeClr val="accent1"/>
          </a:lnRef>
          <a:fillRef idx="0">
            <a:schemeClr val="accent1"/>
          </a:fillRef>
          <a:effectRef idx="0">
            <a:schemeClr val="accent1"/>
          </a:effectRef>
          <a:fontRef idx="minor">
            <a:schemeClr val="tx1"/>
          </a:fontRef>
        </p:style>
      </p:cxnSp>
      <p:sp>
        <p:nvSpPr>
          <p:cNvPr id="20" name="CaixaDeTexto 19">
            <a:extLst>
              <a:ext uri="{FF2B5EF4-FFF2-40B4-BE49-F238E27FC236}">
                <a16:creationId xmlns:a16="http://schemas.microsoft.com/office/drawing/2014/main" id="{8381178C-5FBF-4AEC-AA82-9A72BA04B5DE}"/>
              </a:ext>
            </a:extLst>
          </p:cNvPr>
          <p:cNvSpPr txBox="1"/>
          <p:nvPr/>
        </p:nvSpPr>
        <p:spPr>
          <a:xfrm>
            <a:off x="677806" y="35375260"/>
            <a:ext cx="27428656" cy="5157157"/>
          </a:xfrm>
          <a:prstGeom prst="rect">
            <a:avLst/>
          </a:prstGeom>
          <a:noFill/>
        </p:spPr>
        <p:txBody>
          <a:bodyPr wrap="square" lIns="91440" tIns="45720" rIns="91440" bIns="45720" rtlCol="0" anchor="t">
            <a:noAutofit/>
          </a:bodyPr>
          <a:lstStyle/>
          <a:p>
            <a:pPr algn="ctr"/>
            <a:r>
              <a:rPr lang="pt-BR" sz="4000" b="1" cap="all" dirty="0">
                <a:latin typeface="Arial" panose="020B0604020202020204" pitchFamily="34" charset="0"/>
                <a:cs typeface="Arial" panose="020B0604020202020204" pitchFamily="34" charset="0"/>
              </a:rPr>
              <a:t>AGRADECIMENTOS</a:t>
            </a:r>
          </a:p>
          <a:p>
            <a:pPr algn="ctr"/>
            <a:r>
              <a:rPr lang="pt-BR" sz="2800" dirty="0">
                <a:latin typeface="Arial" panose="020B0604020202020204" pitchFamily="34" charset="0"/>
                <a:cs typeface="Arial" panose="020B0604020202020204" pitchFamily="34" charset="0"/>
              </a:rPr>
              <a:t>Agradeço aos professores e ao orientador pelo apoio e dedicação durante o desenvolvimento deste trabalho, bem como aos profissionais contábeis que contribuíram com a pesquisa, tornando possível a realização deste estudo.</a:t>
            </a:r>
          </a:p>
          <a:p>
            <a:pPr algn="ctr"/>
            <a:endParaRPr lang="pt-BR" sz="3200" b="1" cap="all" dirty="0"/>
          </a:p>
          <a:p>
            <a:pPr algn="ctr"/>
            <a:r>
              <a:rPr lang="pt-BR" sz="4000" b="1" cap="all" dirty="0">
                <a:latin typeface="Arial" panose="020B0604020202020204" pitchFamily="34" charset="0"/>
                <a:cs typeface="Arial" panose="020B0604020202020204" pitchFamily="34" charset="0"/>
              </a:rPr>
              <a:t>PRINCIPAIS REFERÊNCIAS BIBLIOGRÁFICAS</a:t>
            </a:r>
            <a:endParaRPr lang="pt-BR" sz="4000" b="1" cap="all" dirty="0">
              <a:latin typeface="Arial" panose="020B0604020202020204" pitchFamily="34" charset="0"/>
              <a:ea typeface="Calibri"/>
              <a:cs typeface="Arial" panose="020B0604020202020204" pitchFamily="34" charset="0"/>
            </a:endParaRPr>
          </a:p>
          <a:p>
            <a:pPr algn="ctr"/>
            <a:r>
              <a:rPr lang="pt-BR" sz="2800" dirty="0">
                <a:latin typeface="Arial" panose="020B0604020202020204" pitchFamily="34" charset="0"/>
                <a:cs typeface="Arial" panose="020B0604020202020204" pitchFamily="34" charset="0"/>
              </a:rPr>
              <a:t>ALENCAR, J.; DIAS, R. Balanço Patrimonial e sua importância na tomada de decisões. 2019.</a:t>
            </a:r>
            <a:br>
              <a:rPr lang="pt-BR" sz="2800" dirty="0">
                <a:latin typeface="Arial" panose="020B0604020202020204" pitchFamily="34" charset="0"/>
                <a:cs typeface="Arial" panose="020B0604020202020204" pitchFamily="34" charset="0"/>
              </a:rPr>
            </a:br>
            <a:r>
              <a:rPr lang="pt-BR" sz="2800" dirty="0">
                <a:latin typeface="Arial" panose="020B0604020202020204" pitchFamily="34" charset="0"/>
                <a:cs typeface="Arial" panose="020B0604020202020204" pitchFamily="34" charset="0"/>
              </a:rPr>
              <a:t>MARION, José Carlos. Contabilidade Empresarial. 18. ed. São Paulo: Atlas, 2018.</a:t>
            </a:r>
            <a:br>
              <a:rPr lang="pt-BR" sz="2800" dirty="0">
                <a:latin typeface="Arial" panose="020B0604020202020204" pitchFamily="34" charset="0"/>
                <a:cs typeface="Arial" panose="020B0604020202020204" pitchFamily="34" charset="0"/>
              </a:rPr>
            </a:br>
            <a:r>
              <a:rPr lang="pt-BR" sz="2800" dirty="0">
                <a:latin typeface="Arial" panose="020B0604020202020204" pitchFamily="34" charset="0"/>
                <a:cs typeface="Arial" panose="020B0604020202020204" pitchFamily="34" charset="0"/>
              </a:rPr>
              <a:t>SANTOS, A. O Balanço Patrimonial como ferramenta de gestão. 2020.</a:t>
            </a:r>
            <a:br>
              <a:rPr lang="pt-BR" sz="2800" dirty="0">
                <a:latin typeface="Arial" panose="020B0604020202020204" pitchFamily="34" charset="0"/>
                <a:cs typeface="Arial" panose="020B0604020202020204" pitchFamily="34" charset="0"/>
              </a:rPr>
            </a:br>
            <a:r>
              <a:rPr lang="pt-BR" sz="2800" dirty="0">
                <a:latin typeface="Arial" panose="020B0604020202020204" pitchFamily="34" charset="0"/>
                <a:cs typeface="Arial" panose="020B0604020202020204" pitchFamily="34" charset="0"/>
              </a:rPr>
              <a:t>BRASIL. Lei nº 6.404/1976 – Lei das Sociedades por Ações.</a:t>
            </a:r>
            <a:endParaRPr lang="pt-BR" sz="2800" dirty="0">
              <a:latin typeface="Arial" panose="020B0604020202020204" pitchFamily="34" charset="0"/>
              <a:ea typeface="Calibri" panose="020F0502020204030204"/>
              <a:cs typeface="Arial" panose="020B0604020202020204" pitchFamily="34" charset="0"/>
            </a:endParaRPr>
          </a:p>
          <a:p>
            <a:pPr algn="ctr"/>
            <a:endParaRPr lang="pt-BR" sz="2400" dirty="0">
              <a:ea typeface="Calibri" panose="020F0502020204030204"/>
              <a:cs typeface="Calibri" panose="020F0502020204030204"/>
            </a:endParaRPr>
          </a:p>
        </p:txBody>
      </p:sp>
      <p:sp>
        <p:nvSpPr>
          <p:cNvPr id="23" name="CaixaDeTexto 22">
            <a:extLst>
              <a:ext uri="{FF2B5EF4-FFF2-40B4-BE49-F238E27FC236}">
                <a16:creationId xmlns:a16="http://schemas.microsoft.com/office/drawing/2014/main" id="{75D3DE07-360C-4D6A-92F3-EC9ADE8855E6}"/>
              </a:ext>
            </a:extLst>
          </p:cNvPr>
          <p:cNvSpPr txBox="1"/>
          <p:nvPr/>
        </p:nvSpPr>
        <p:spPr>
          <a:xfrm>
            <a:off x="618889" y="6500593"/>
            <a:ext cx="13320000" cy="8082080"/>
          </a:xfrm>
          <a:prstGeom prst="rect">
            <a:avLst/>
          </a:prstGeom>
          <a:noFill/>
          <a:ln>
            <a:noFill/>
          </a:ln>
        </p:spPr>
        <p:txBody>
          <a:bodyPr wrap="square" lIns="91440" tIns="45720" rIns="91440" bIns="45720" rtlCol="0" anchor="t">
            <a:noAutofit/>
          </a:bodyPr>
          <a:lstStyle/>
          <a:p>
            <a:pPr algn="just"/>
            <a:r>
              <a:rPr lang="pt-BR" sz="4000" b="1" dirty="0">
                <a:latin typeface="Arial" panose="020B0604020202020204" pitchFamily="34" charset="0"/>
                <a:cs typeface="Arial" panose="020B0604020202020204" pitchFamily="34" charset="0"/>
              </a:rPr>
              <a:t>INTRODUÇÃO</a:t>
            </a:r>
          </a:p>
          <a:p>
            <a:pPr algn="just"/>
            <a:endParaRPr lang="pt-BR" sz="3600" b="1" dirty="0">
              <a:ea typeface="+mn-lt"/>
              <a:cs typeface="+mn-lt"/>
            </a:endParaRPr>
          </a:p>
          <a:p>
            <a:pPr algn="just"/>
            <a:r>
              <a:rPr lang="pt-BR" sz="3200" dirty="0">
                <a:latin typeface="Arial" panose="020B0604020202020204" pitchFamily="34" charset="0"/>
                <a:cs typeface="Arial" panose="020B0604020202020204" pitchFamily="34" charset="0"/>
              </a:rPr>
              <a:t>O Balanço Patrimonial é uma das demonstrações contábeis mais relevantes para análise da realidade econômica e financeira de uma organização. No cenário atual, marcado por alta competitividade e necessidade constante de decisões rápidas e eficientes, compreender a estrutura patrimonial tornou-se essencial. </a:t>
            </a:r>
          </a:p>
          <a:p>
            <a:pPr algn="just"/>
            <a:r>
              <a:rPr lang="pt-BR" sz="3200" dirty="0">
                <a:latin typeface="Arial" panose="020B0604020202020204" pitchFamily="34" charset="0"/>
                <a:cs typeface="Arial" panose="020B0604020202020204" pitchFamily="34" charset="0"/>
              </a:rPr>
              <a:t>Ele retrata, com precisão, os bens, direitos e obrigações da empresa, permitindo avaliar sua liquidez, capacidade de pagamento, nível de endividamento e potencial de crescimento. No entanto, muitas micro e pequenas empresas ainda o enxergam apenas como uma exigência fiscal, deixando de utilizá-lo como ferramenta estratégica.</a:t>
            </a:r>
            <a:br>
              <a:rPr lang="pt-BR" sz="3200" dirty="0">
                <a:latin typeface="Arial" panose="020B0604020202020204" pitchFamily="34" charset="0"/>
                <a:cs typeface="Arial" panose="020B0604020202020204" pitchFamily="34" charset="0"/>
              </a:rPr>
            </a:br>
            <a:r>
              <a:rPr lang="pt-BR" sz="3200" dirty="0">
                <a:latin typeface="Arial" panose="020B0604020202020204" pitchFamily="34" charset="0"/>
                <a:cs typeface="Arial" panose="020B0604020202020204" pitchFamily="34" charset="0"/>
              </a:rPr>
              <a:t>Este trabalho busca evidenciar a importância dessa demonstração e mostrar como sua interpretação pode transformar a gestão e auxiliar na tomada de decisões mais assertivas e sustentáveis.</a:t>
            </a:r>
            <a:endParaRPr lang="pt-BR" dirty="0">
              <a:latin typeface="Arial" panose="020B0604020202020204" pitchFamily="34" charset="0"/>
              <a:cs typeface="Arial" panose="020B0604020202020204" pitchFamily="34" charset="0"/>
            </a:endParaRPr>
          </a:p>
        </p:txBody>
      </p:sp>
      <p:sp>
        <p:nvSpPr>
          <p:cNvPr id="25" name="CaixaDeTexto 24">
            <a:extLst>
              <a:ext uri="{FF2B5EF4-FFF2-40B4-BE49-F238E27FC236}">
                <a16:creationId xmlns:a16="http://schemas.microsoft.com/office/drawing/2014/main" id="{33387386-60FF-4476-8EF5-3ECA240B32DC}"/>
              </a:ext>
            </a:extLst>
          </p:cNvPr>
          <p:cNvSpPr txBox="1"/>
          <p:nvPr/>
        </p:nvSpPr>
        <p:spPr>
          <a:xfrm>
            <a:off x="742949" y="5290547"/>
            <a:ext cx="27344457" cy="769441"/>
          </a:xfrm>
          <a:prstGeom prst="rect">
            <a:avLst/>
          </a:prstGeom>
          <a:solidFill>
            <a:srgbClr val="BD494F"/>
          </a:solidFill>
        </p:spPr>
        <p:txBody>
          <a:bodyPr wrap="square" rtlCol="0">
            <a:spAutoFit/>
          </a:bodyPr>
          <a:lstStyle/>
          <a:p>
            <a:pPr algn="ctr"/>
            <a:r>
              <a:rPr lang="pt-BR" sz="4400" b="1" dirty="0">
                <a:solidFill>
                  <a:schemeClr val="bg1"/>
                </a:solidFill>
              </a:rPr>
              <a:t>TÉCNICO EM CONTABILIDADE </a:t>
            </a:r>
          </a:p>
        </p:txBody>
      </p:sp>
      <p:cxnSp>
        <p:nvCxnSpPr>
          <p:cNvPr id="32" name="Conector reto 31">
            <a:extLst>
              <a:ext uri="{FF2B5EF4-FFF2-40B4-BE49-F238E27FC236}">
                <a16:creationId xmlns:a16="http://schemas.microsoft.com/office/drawing/2014/main" id="{3D808EBE-86A6-419D-AABE-D7AA8068A08D}"/>
              </a:ext>
            </a:extLst>
          </p:cNvPr>
          <p:cNvCxnSpPr>
            <a:cxnSpLocks/>
          </p:cNvCxnSpPr>
          <p:nvPr/>
        </p:nvCxnSpPr>
        <p:spPr>
          <a:xfrm>
            <a:off x="14399998" y="6477733"/>
            <a:ext cx="9834" cy="27823697"/>
          </a:xfrm>
          <a:prstGeom prst="line">
            <a:avLst/>
          </a:prstGeom>
          <a:ln w="76200">
            <a:solidFill>
              <a:srgbClr val="BD494F"/>
            </a:solidFill>
          </a:ln>
        </p:spPr>
        <p:style>
          <a:lnRef idx="1">
            <a:schemeClr val="accent1"/>
          </a:lnRef>
          <a:fillRef idx="0">
            <a:schemeClr val="accent1"/>
          </a:fillRef>
          <a:effectRef idx="0">
            <a:schemeClr val="accent1"/>
          </a:effectRef>
          <a:fontRef idx="minor">
            <a:schemeClr val="tx1"/>
          </a:fontRef>
        </p:style>
      </p:cxnSp>
      <p:sp>
        <p:nvSpPr>
          <p:cNvPr id="41" name="CaixaDeTexto 40">
            <a:extLst>
              <a:ext uri="{FF2B5EF4-FFF2-40B4-BE49-F238E27FC236}">
                <a16:creationId xmlns:a16="http://schemas.microsoft.com/office/drawing/2014/main" id="{38EF85FE-4EE4-49E7-B027-5A41A92F9538}"/>
              </a:ext>
            </a:extLst>
          </p:cNvPr>
          <p:cNvSpPr txBox="1"/>
          <p:nvPr/>
        </p:nvSpPr>
        <p:spPr>
          <a:xfrm>
            <a:off x="618889" y="13101967"/>
            <a:ext cx="13320000" cy="4250202"/>
          </a:xfrm>
          <a:prstGeom prst="rect">
            <a:avLst/>
          </a:prstGeom>
          <a:noFill/>
          <a:ln>
            <a:noFill/>
          </a:ln>
        </p:spPr>
        <p:txBody>
          <a:bodyPr wrap="square" lIns="91440" tIns="45720" rIns="91440" bIns="45720" rtlCol="0" anchor="t">
            <a:noAutofit/>
          </a:bodyPr>
          <a:lstStyle/>
          <a:p>
            <a:pPr algn="just"/>
            <a:endParaRPr lang="pt-BR" sz="4000" b="1" dirty="0">
              <a:latin typeface="Arial" panose="020B0604020202020204" pitchFamily="34" charset="0"/>
              <a:cs typeface="Arial" panose="020B0604020202020204" pitchFamily="34" charset="0"/>
            </a:endParaRPr>
          </a:p>
          <a:p>
            <a:pPr algn="just"/>
            <a:endParaRPr lang="pt-BR" sz="3600" b="1" dirty="0">
              <a:ea typeface="+mn-lt"/>
              <a:cs typeface="Calibri"/>
            </a:endParaRPr>
          </a:p>
          <a:p>
            <a:pPr algn="just"/>
            <a:r>
              <a:rPr lang="pt-BR" sz="3200" dirty="0">
                <a:latin typeface="Arial "/>
                <a:cs typeface="Arial" panose="020B0604020202020204" pitchFamily="34" charset="0"/>
              </a:rPr>
              <a:t>Tem este trabalho o objetivo de analisar a relevância do Balanço Patrimonial como instrumento de apoio à gestão empresarial, destacando de que forma sua correta utilização contribui para o planejamento financeiro, avaliação de desempenho, identificação de riscos e definição de estratégias que fortalecem a sustentabilidade e competitividade das empresas.</a:t>
            </a:r>
          </a:p>
        </p:txBody>
      </p:sp>
      <p:sp>
        <p:nvSpPr>
          <p:cNvPr id="44" name="CaixaDeTexto 43">
            <a:extLst>
              <a:ext uri="{FF2B5EF4-FFF2-40B4-BE49-F238E27FC236}">
                <a16:creationId xmlns:a16="http://schemas.microsoft.com/office/drawing/2014/main" id="{4A705611-D730-467A-8D9D-463A629029A1}"/>
              </a:ext>
            </a:extLst>
          </p:cNvPr>
          <p:cNvSpPr txBox="1"/>
          <p:nvPr/>
        </p:nvSpPr>
        <p:spPr>
          <a:xfrm>
            <a:off x="603769" y="16191312"/>
            <a:ext cx="13320000" cy="4779960"/>
          </a:xfrm>
          <a:prstGeom prst="rect">
            <a:avLst/>
          </a:prstGeom>
          <a:noFill/>
          <a:ln>
            <a:noFill/>
          </a:ln>
        </p:spPr>
        <p:txBody>
          <a:bodyPr wrap="square" lIns="91440" tIns="45720" rIns="91440" bIns="45720" rtlCol="0" anchor="t">
            <a:noAutofit/>
          </a:bodyPr>
          <a:lstStyle/>
          <a:p>
            <a:pPr algn="just"/>
            <a:endParaRPr lang="pt-BR" sz="4000" b="1" dirty="0">
              <a:latin typeface="Arial" panose="020B0604020202020204" pitchFamily="34" charset="0"/>
              <a:cs typeface="Arial" panose="020B0604020202020204" pitchFamily="34" charset="0"/>
            </a:endParaRPr>
          </a:p>
          <a:p>
            <a:pPr algn="just"/>
            <a:endParaRPr lang="pt-BR" sz="3600" b="1" dirty="0">
              <a:ea typeface="+mn-lt"/>
              <a:cs typeface="+mn-lt"/>
            </a:endParaRPr>
          </a:p>
          <a:p>
            <a:pPr algn="just"/>
            <a:r>
              <a:rPr lang="pt-BR" sz="3200" dirty="0">
                <a:latin typeface="Arial" panose="020B0604020202020204" pitchFamily="34" charset="0"/>
                <a:cs typeface="Arial" panose="020B0604020202020204" pitchFamily="34" charset="0"/>
              </a:rPr>
              <a:t>A pesquisa foi desenvolvida por meio de:</a:t>
            </a:r>
            <a:br>
              <a:rPr lang="pt-BR" sz="3200" dirty="0">
                <a:latin typeface="Arial" panose="020B0604020202020204" pitchFamily="34" charset="0"/>
                <a:cs typeface="Arial" panose="020B0604020202020204" pitchFamily="34" charset="0"/>
              </a:rPr>
            </a:br>
            <a:r>
              <a:rPr lang="pt-BR" sz="3200" b="1" dirty="0">
                <a:latin typeface="Arial" panose="020B0604020202020204" pitchFamily="34" charset="0"/>
                <a:cs typeface="Arial" panose="020B0604020202020204" pitchFamily="34" charset="0"/>
              </a:rPr>
              <a:t>• Pesquisa bibliográfica:</a:t>
            </a:r>
            <a:r>
              <a:rPr lang="pt-BR" sz="3200" dirty="0">
                <a:latin typeface="Arial" panose="020B0604020202020204" pitchFamily="34" charset="0"/>
                <a:cs typeface="Arial" panose="020B0604020202020204" pitchFamily="34" charset="0"/>
              </a:rPr>
              <a:t> estudo de livros, artigos e legislação, incluindo autores como Marion (2018) e a Lei 6.404/1976.</a:t>
            </a:r>
            <a:br>
              <a:rPr lang="pt-BR" sz="3200" dirty="0">
                <a:latin typeface="Arial" panose="020B0604020202020204" pitchFamily="34" charset="0"/>
                <a:cs typeface="Arial" panose="020B0604020202020204" pitchFamily="34" charset="0"/>
              </a:rPr>
            </a:br>
            <a:r>
              <a:rPr lang="pt-BR" sz="3200" b="1" dirty="0">
                <a:latin typeface="Arial" panose="020B0604020202020204" pitchFamily="34" charset="0"/>
                <a:cs typeface="Arial" panose="020B0604020202020204" pitchFamily="34" charset="0"/>
              </a:rPr>
              <a:t>• Pesquisa de campo:</a:t>
            </a:r>
            <a:r>
              <a:rPr lang="pt-BR" sz="3200" dirty="0">
                <a:latin typeface="Arial" panose="020B0604020202020204" pitchFamily="34" charset="0"/>
                <a:cs typeface="Arial" panose="020B0604020202020204" pitchFamily="34" charset="0"/>
              </a:rPr>
              <a:t> aplicação de questionário com profissionais da área contábil (contadores e auxiliares). O objetivo foi identificar o nível de utilização do Balanço Patrimonial na rotina empresarial e avaliar sua percepção como ferramenta gerencial.</a:t>
            </a:r>
          </a:p>
        </p:txBody>
      </p:sp>
      <p:sp>
        <p:nvSpPr>
          <p:cNvPr id="45" name="CaixaDeTexto 44">
            <a:extLst>
              <a:ext uri="{FF2B5EF4-FFF2-40B4-BE49-F238E27FC236}">
                <a16:creationId xmlns:a16="http://schemas.microsoft.com/office/drawing/2014/main" id="{606ED75F-2D24-4C1D-9C7B-078D30D222B7}"/>
              </a:ext>
            </a:extLst>
          </p:cNvPr>
          <p:cNvSpPr txBox="1"/>
          <p:nvPr/>
        </p:nvSpPr>
        <p:spPr>
          <a:xfrm>
            <a:off x="14785972" y="26849574"/>
            <a:ext cx="13320000" cy="8151548"/>
          </a:xfrm>
          <a:prstGeom prst="rect">
            <a:avLst/>
          </a:prstGeom>
          <a:noFill/>
          <a:ln>
            <a:noFill/>
          </a:ln>
        </p:spPr>
        <p:txBody>
          <a:bodyPr wrap="square" lIns="91440" tIns="45720" rIns="91440" bIns="45720" rtlCol="0" anchor="t">
            <a:noAutofit/>
          </a:bodyPr>
          <a:lstStyle/>
          <a:p>
            <a:pPr algn="just"/>
            <a:r>
              <a:rPr lang="pt-BR" sz="4000" b="1" dirty="0">
                <a:latin typeface="Arial" panose="020B0604020202020204" pitchFamily="34" charset="0"/>
                <a:cs typeface="Arial" panose="020B0604020202020204" pitchFamily="34" charset="0"/>
              </a:rPr>
              <a:t>CONCLUSÃO</a:t>
            </a:r>
            <a:endParaRPr lang="pt-BR" sz="4000" dirty="0">
              <a:latin typeface="Arial" panose="020B0604020202020204" pitchFamily="34" charset="0"/>
              <a:cs typeface="Arial" panose="020B0604020202020204" pitchFamily="34" charset="0"/>
            </a:endParaRPr>
          </a:p>
          <a:p>
            <a:pPr algn="just"/>
            <a:endParaRPr lang="pt-BR" sz="3600" b="1" dirty="0">
              <a:cs typeface="Calibri"/>
            </a:endParaRPr>
          </a:p>
          <a:p>
            <a:pPr algn="just"/>
            <a:r>
              <a:rPr lang="pt-BR" sz="3200" dirty="0">
                <a:latin typeface="Arial" panose="020B0604020202020204" pitchFamily="34" charset="0"/>
                <a:cs typeface="Arial" panose="020B0604020202020204" pitchFamily="34" charset="0"/>
              </a:rPr>
              <a:t>O estudo evidenciou que o Balanço Patrimonial é fundamental para uma gestão eficiente, pois apresenta de forma clara a situação financeira da organização, contribuindo para tomadas de decisão assertivas e planejamento estratégico. Contudo, a pesquisa mostrou que muitos gestores ainda desconhecem o potencial dessa ferramenta, restringindo seu uso às obrigações fiscais.</a:t>
            </a:r>
          </a:p>
          <a:p>
            <a:pPr algn="just"/>
            <a:r>
              <a:rPr lang="pt-BR" sz="3200" dirty="0">
                <a:latin typeface="Arial" panose="020B0604020202020204" pitchFamily="34" charset="0"/>
                <a:cs typeface="Arial" panose="020B0604020202020204" pitchFamily="34" charset="0"/>
              </a:rPr>
              <a:t>Portanto, é essencial que profissionais contábeis orientem os empreendedores quanto ao uso do Balanço Patrimonial como instrumento de gestão. Quando bem interpretado, ele se torna um aliado indispensável para organizar recursos, evitar desequilíbrios financeiros, fortalecer a transparência e impulsionar o crescimento sustentável das empresas.</a:t>
            </a:r>
          </a:p>
        </p:txBody>
      </p:sp>
      <p:grpSp>
        <p:nvGrpSpPr>
          <p:cNvPr id="4" name="Agrupar 3">
            <a:extLst>
              <a:ext uri="{FF2B5EF4-FFF2-40B4-BE49-F238E27FC236}">
                <a16:creationId xmlns:a16="http://schemas.microsoft.com/office/drawing/2014/main" id="{B4D92FCD-4B08-1B63-7F32-B6FC0BDA5E0C}"/>
              </a:ext>
            </a:extLst>
          </p:cNvPr>
          <p:cNvGrpSpPr/>
          <p:nvPr/>
        </p:nvGrpSpPr>
        <p:grpSpPr>
          <a:xfrm>
            <a:off x="-44" y="40422942"/>
            <a:ext cx="28799999" cy="2780704"/>
            <a:chOff x="-2" y="39154101"/>
            <a:chExt cx="28800000" cy="4049614"/>
          </a:xfrm>
        </p:grpSpPr>
        <p:pic>
          <p:nvPicPr>
            <p:cNvPr id="5" name="Imagem 4">
              <a:extLst>
                <a:ext uri="{FF2B5EF4-FFF2-40B4-BE49-F238E27FC236}">
                  <a16:creationId xmlns:a16="http://schemas.microsoft.com/office/drawing/2014/main" id="{CB96F626-F74A-4619-B3C1-8712FC2D1A45}"/>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 y="39154101"/>
              <a:ext cx="28800000" cy="4049614"/>
            </a:xfrm>
            <a:prstGeom prst="rect">
              <a:avLst/>
            </a:prstGeom>
          </p:spPr>
        </p:pic>
        <p:pic>
          <p:nvPicPr>
            <p:cNvPr id="3" name="Imagem 2">
              <a:extLst>
                <a:ext uri="{FF2B5EF4-FFF2-40B4-BE49-F238E27FC236}">
                  <a16:creationId xmlns:a16="http://schemas.microsoft.com/office/drawing/2014/main" id="{3E55FD19-A446-E100-BD90-67D68B1BA729}"/>
                </a:ext>
              </a:extLst>
            </p:cNvPr>
            <p:cNvPicPr>
              <a:picLocks noChangeAspect="1"/>
            </p:cNvPicPr>
            <p:nvPr/>
          </p:nvPicPr>
          <p:blipFill>
            <a:blip r:embed="rId3"/>
            <a:stretch>
              <a:fillRect/>
            </a:stretch>
          </p:blipFill>
          <p:spPr>
            <a:xfrm>
              <a:off x="10842172" y="40331571"/>
              <a:ext cx="17827197" cy="2869067"/>
            </a:xfrm>
            <a:prstGeom prst="rect">
              <a:avLst/>
            </a:prstGeom>
          </p:spPr>
        </p:pic>
      </p:grpSp>
      <p:sp>
        <p:nvSpPr>
          <p:cNvPr id="2" name="CaixaDeTexto 1">
            <a:extLst>
              <a:ext uri="{FF2B5EF4-FFF2-40B4-BE49-F238E27FC236}">
                <a16:creationId xmlns:a16="http://schemas.microsoft.com/office/drawing/2014/main" id="{78635647-EDF2-4986-E7B4-E8E02B151C78}"/>
              </a:ext>
            </a:extLst>
          </p:cNvPr>
          <p:cNvSpPr txBox="1"/>
          <p:nvPr/>
        </p:nvSpPr>
        <p:spPr>
          <a:xfrm>
            <a:off x="640787" y="21443008"/>
            <a:ext cx="13245963" cy="10404548"/>
          </a:xfrm>
          <a:prstGeom prst="rect">
            <a:avLst/>
          </a:prstGeom>
          <a:noFill/>
          <a:ln>
            <a:noFill/>
          </a:ln>
        </p:spPr>
        <p:txBody>
          <a:bodyPr wrap="square" lIns="91440" tIns="45720" rIns="91440" bIns="45720" rtlCol="0" anchor="t">
            <a:noAutofit/>
          </a:bodyPr>
          <a:lstStyle/>
          <a:p>
            <a:pPr algn="just"/>
            <a:r>
              <a:rPr lang="pt-BR" sz="4000" b="1" dirty="0">
                <a:latin typeface="Arial" panose="020B0604020202020204" pitchFamily="34" charset="0"/>
                <a:cs typeface="Arial" panose="020B0604020202020204" pitchFamily="34" charset="0"/>
              </a:rPr>
              <a:t>DESENVOLVIMENTO</a:t>
            </a:r>
          </a:p>
          <a:p>
            <a:pPr algn="just"/>
            <a:endParaRPr lang="pt-BR" sz="3600" b="1" dirty="0">
              <a:ea typeface="+mn-lt"/>
              <a:cs typeface="+mn-lt"/>
            </a:endParaRPr>
          </a:p>
          <a:p>
            <a:pPr algn="just"/>
            <a:r>
              <a:rPr lang="pt-BR" sz="3200" dirty="0">
                <a:latin typeface="Arial" panose="020B0604020202020204" pitchFamily="34" charset="0"/>
                <a:cs typeface="Arial" panose="020B0604020202020204" pitchFamily="34" charset="0"/>
              </a:rPr>
              <a:t>O Balanço Patrimonial apresenta a estrutura financeira da empresa, organizando seus elementos em Ativo, Passivo e Patrimônio Líquido. Por meio dele, o gestor consegue identificar liquidez, capacidade de investimento, dependência de capital de terceiros e saúde financeira geral.</a:t>
            </a:r>
          </a:p>
          <a:p>
            <a:pPr algn="just"/>
            <a:br>
              <a:rPr lang="pt-BR" sz="3200" dirty="0">
                <a:latin typeface="Arial" panose="020B0604020202020204" pitchFamily="34" charset="0"/>
                <a:cs typeface="Arial" panose="020B0604020202020204" pitchFamily="34" charset="0"/>
              </a:rPr>
            </a:br>
            <a:r>
              <a:rPr lang="pt-BR" sz="3200" dirty="0">
                <a:latin typeface="Arial" panose="020B0604020202020204" pitchFamily="34" charset="0"/>
                <a:cs typeface="Arial" panose="020B0604020202020204" pitchFamily="34" charset="0"/>
              </a:rPr>
              <a:t>Os resultados da pesquisa com profissionais contábeis indicaram que:</a:t>
            </a:r>
          </a:p>
          <a:p>
            <a:pPr algn="just"/>
            <a:endParaRPr lang="pt-BR" sz="3200" dirty="0">
              <a:latin typeface="Arial" panose="020B0604020202020204" pitchFamily="34" charset="0"/>
              <a:cs typeface="Arial" panose="020B0604020202020204" pitchFamily="34" charset="0"/>
            </a:endParaRPr>
          </a:p>
          <a:p>
            <a:pPr algn="just"/>
            <a:r>
              <a:rPr lang="pt-BR" sz="3200" b="1" dirty="0">
                <a:latin typeface="Arial" panose="020B0604020202020204" pitchFamily="34" charset="0"/>
                <a:cs typeface="Arial" panose="020B0604020202020204" pitchFamily="34" charset="0"/>
              </a:rPr>
              <a:t>50% utilizam o balanço sempre</a:t>
            </a:r>
            <a:r>
              <a:rPr lang="pt-BR" sz="3200" dirty="0">
                <a:latin typeface="Arial" panose="020B0604020202020204" pitchFamily="34" charset="0"/>
                <a:cs typeface="Arial" panose="020B0604020202020204" pitchFamily="34" charset="0"/>
              </a:rPr>
              <a:t> na análise de empresas;</a:t>
            </a:r>
          </a:p>
          <a:p>
            <a:pPr algn="just"/>
            <a:endParaRPr lang="pt-BR" sz="3200" dirty="0">
              <a:latin typeface="Arial" panose="020B0604020202020204" pitchFamily="34" charset="0"/>
              <a:cs typeface="Arial" panose="020B0604020202020204" pitchFamily="34" charset="0"/>
            </a:endParaRPr>
          </a:p>
          <a:p>
            <a:pPr algn="just"/>
            <a:r>
              <a:rPr lang="pt-BR" sz="3200" b="1" dirty="0">
                <a:latin typeface="Arial" panose="020B0604020202020204" pitchFamily="34" charset="0"/>
                <a:cs typeface="Arial" panose="020B0604020202020204" pitchFamily="34" charset="0"/>
              </a:rPr>
              <a:t>75% apontam o Patrimônio Líquido</a:t>
            </a:r>
            <a:r>
              <a:rPr lang="pt-BR" sz="3200" dirty="0">
                <a:latin typeface="Arial" panose="020B0604020202020204" pitchFamily="34" charset="0"/>
                <a:cs typeface="Arial" panose="020B0604020202020204" pitchFamily="34" charset="0"/>
              </a:rPr>
              <a:t> como principal indicador de estabilidade;</a:t>
            </a:r>
          </a:p>
          <a:p>
            <a:pPr algn="just"/>
            <a:endParaRPr lang="pt-BR" sz="3200" dirty="0">
              <a:latin typeface="Arial" panose="020B0604020202020204" pitchFamily="34" charset="0"/>
              <a:cs typeface="Arial" panose="020B0604020202020204" pitchFamily="34" charset="0"/>
            </a:endParaRPr>
          </a:p>
          <a:p>
            <a:pPr algn="just"/>
            <a:r>
              <a:rPr lang="pt-BR" sz="3200" b="1" dirty="0">
                <a:latin typeface="Arial" panose="020B0604020202020204" pitchFamily="34" charset="0"/>
                <a:cs typeface="Arial" panose="020B0604020202020204" pitchFamily="34" charset="0"/>
              </a:rPr>
              <a:t>75% afirmam que microempresas não valorizam o balanço</a:t>
            </a:r>
            <a:r>
              <a:rPr lang="pt-BR" sz="3200" dirty="0">
                <a:latin typeface="Arial" panose="020B0604020202020204" pitchFamily="34" charset="0"/>
                <a:cs typeface="Arial" panose="020B0604020202020204" pitchFamily="34" charset="0"/>
              </a:rPr>
              <a:t>, utilizando-o somente para fins fiscais;</a:t>
            </a:r>
          </a:p>
          <a:p>
            <a:pPr algn="just"/>
            <a:endParaRPr lang="pt-BR" sz="3200" dirty="0">
              <a:latin typeface="Arial" panose="020B0604020202020204" pitchFamily="34" charset="0"/>
              <a:cs typeface="Arial" panose="020B0604020202020204" pitchFamily="34" charset="0"/>
            </a:endParaRPr>
          </a:p>
          <a:p>
            <a:pPr algn="just"/>
            <a:r>
              <a:rPr lang="pt-BR" sz="3200" b="1" dirty="0">
                <a:latin typeface="Arial" panose="020B0604020202020204" pitchFamily="34" charset="0"/>
                <a:cs typeface="Arial" panose="020B0604020202020204" pitchFamily="34" charset="0"/>
              </a:rPr>
              <a:t>100% dos entrevistados</a:t>
            </a:r>
            <a:r>
              <a:rPr lang="pt-BR" sz="3200" dirty="0">
                <a:latin typeface="Arial" panose="020B0604020202020204" pitchFamily="34" charset="0"/>
                <a:cs typeface="Arial" panose="020B0604020202020204" pitchFamily="34" charset="0"/>
              </a:rPr>
              <a:t> afirmam que gestores não aproveitam adequadamente as informações para decisões estratégicas.</a:t>
            </a:r>
            <a:br>
              <a:rPr lang="pt-BR" sz="3200" dirty="0">
                <a:latin typeface="Arial" panose="020B0604020202020204" pitchFamily="34" charset="0"/>
                <a:cs typeface="Arial" panose="020B0604020202020204" pitchFamily="34" charset="0"/>
              </a:rPr>
            </a:br>
            <a:r>
              <a:rPr lang="pt-BR" sz="3200" dirty="0">
                <a:latin typeface="Arial" panose="020B0604020202020204" pitchFamily="34" charset="0"/>
                <a:cs typeface="Arial" panose="020B0604020202020204" pitchFamily="34" charset="0"/>
              </a:rPr>
              <a:t>Isso demonstra que, apesar da relevância reconhecida, o Balanço Patrimonial ainda é subutilizado na prática gerencial. Seu uso adequado, porém, permite maior clareza financeira, facilita o acesso a crédito, melhora a organização interna e fortalece a capacidade de crescimento das empresas.</a:t>
            </a:r>
          </a:p>
        </p:txBody>
      </p:sp>
      <p:sp>
        <p:nvSpPr>
          <p:cNvPr id="11" name="CaixaDeTexto 10">
            <a:extLst>
              <a:ext uri="{FF2B5EF4-FFF2-40B4-BE49-F238E27FC236}">
                <a16:creationId xmlns:a16="http://schemas.microsoft.com/office/drawing/2014/main" id="{E47ED177-B31A-E4DD-2781-326B565D0368}"/>
              </a:ext>
            </a:extLst>
          </p:cNvPr>
          <p:cNvSpPr txBox="1"/>
          <p:nvPr/>
        </p:nvSpPr>
        <p:spPr>
          <a:xfrm>
            <a:off x="17194351" y="12383076"/>
            <a:ext cx="7976524" cy="588304"/>
          </a:xfrm>
          <a:prstGeom prst="rect">
            <a:avLst/>
          </a:prstGeom>
          <a:noFill/>
          <a:ln>
            <a:noFill/>
          </a:ln>
        </p:spPr>
        <p:txBody>
          <a:bodyPr wrap="square" lIns="91440" tIns="45720" rIns="91440" bIns="45720" rtlCol="0" anchor="t">
            <a:noAutofit/>
          </a:bodyPr>
          <a:lstStyle/>
          <a:p>
            <a:r>
              <a:rPr lang="pt-BR" sz="3200" dirty="0">
                <a:latin typeface="Arial" panose="020B0604020202020204" pitchFamily="34" charset="0"/>
                <a:cs typeface="Arial" panose="020B0604020202020204" pitchFamily="34" charset="0"/>
              </a:rPr>
              <a:t>Fonte: Elaborado pelos autores(2025)</a:t>
            </a:r>
            <a:br>
              <a:rPr lang="pt-BR" sz="3200" dirty="0">
                <a:latin typeface="Arial" panose="020B0604020202020204" pitchFamily="34" charset="0"/>
                <a:cs typeface="Arial" panose="020B0604020202020204" pitchFamily="34" charset="0"/>
              </a:rPr>
            </a:br>
            <a:endParaRPr lang="pt-BR" sz="3200" dirty="0">
              <a:latin typeface="Arial" panose="020B0604020202020204" pitchFamily="34" charset="0"/>
              <a:cs typeface="Arial" panose="020B0604020202020204" pitchFamily="34" charset="0"/>
            </a:endParaRPr>
          </a:p>
        </p:txBody>
      </p:sp>
      <p:sp>
        <p:nvSpPr>
          <p:cNvPr id="12" name="CaixaDeTexto 11">
            <a:extLst>
              <a:ext uri="{FF2B5EF4-FFF2-40B4-BE49-F238E27FC236}">
                <a16:creationId xmlns:a16="http://schemas.microsoft.com/office/drawing/2014/main" id="{9F5A5D6A-DCDF-87C8-57B4-5072ED2F258B}"/>
              </a:ext>
            </a:extLst>
          </p:cNvPr>
          <p:cNvSpPr txBox="1"/>
          <p:nvPr/>
        </p:nvSpPr>
        <p:spPr>
          <a:xfrm>
            <a:off x="14583580" y="13335766"/>
            <a:ext cx="13863403" cy="1041140"/>
          </a:xfrm>
          <a:prstGeom prst="rect">
            <a:avLst/>
          </a:prstGeom>
          <a:noFill/>
          <a:ln>
            <a:noFill/>
          </a:ln>
        </p:spPr>
        <p:txBody>
          <a:bodyPr wrap="square" lIns="91440" tIns="45720" rIns="91440" bIns="45720" rtlCol="0" anchor="t">
            <a:noAutofit/>
          </a:bodyPr>
          <a:lstStyle/>
          <a:p>
            <a:pPr algn="ctr"/>
            <a:r>
              <a:rPr lang="pt-BR" sz="3200" b="1" dirty="0">
                <a:latin typeface="Arial" panose="020B0604020202020204" pitchFamily="34" charset="0"/>
                <a:cs typeface="Arial" panose="020B0604020202020204" pitchFamily="34" charset="0"/>
              </a:rPr>
              <a:t>Gráfico 02: Qual item do Balanço Patrimonial você considera mais relevante para avaliar a saúde financeira de uma empresa?</a:t>
            </a:r>
          </a:p>
        </p:txBody>
      </p:sp>
      <p:sp>
        <p:nvSpPr>
          <p:cNvPr id="21" name="CaixaDeTexto 20">
            <a:extLst>
              <a:ext uri="{FF2B5EF4-FFF2-40B4-BE49-F238E27FC236}">
                <a16:creationId xmlns:a16="http://schemas.microsoft.com/office/drawing/2014/main" id="{20A99F8F-F79C-283E-ED3B-B82C5C8684C2}"/>
              </a:ext>
            </a:extLst>
          </p:cNvPr>
          <p:cNvSpPr txBox="1"/>
          <p:nvPr/>
        </p:nvSpPr>
        <p:spPr>
          <a:xfrm>
            <a:off x="14583578" y="6506749"/>
            <a:ext cx="13863403" cy="1041140"/>
          </a:xfrm>
          <a:prstGeom prst="rect">
            <a:avLst/>
          </a:prstGeom>
          <a:noFill/>
          <a:ln>
            <a:noFill/>
          </a:ln>
        </p:spPr>
        <p:txBody>
          <a:bodyPr wrap="square" lIns="91440" tIns="45720" rIns="91440" bIns="45720" rtlCol="0" anchor="t">
            <a:noAutofit/>
          </a:bodyPr>
          <a:lstStyle/>
          <a:p>
            <a:pPr algn="ctr"/>
            <a:r>
              <a:rPr lang="pt-BR" sz="3200" b="1" dirty="0">
                <a:latin typeface="Arial" panose="020B0604020202020204" pitchFamily="34" charset="0"/>
                <a:cs typeface="Arial" panose="020B0604020202020204" pitchFamily="34" charset="0"/>
              </a:rPr>
              <a:t>Gráfico 01: Com que frequência você utiliza o Balanço Patrimonial como fonte de informação gerencial?</a:t>
            </a:r>
            <a:endParaRPr lang="pt-BR" sz="3200" dirty="0">
              <a:latin typeface="Arial" panose="020B0604020202020204" pitchFamily="34" charset="0"/>
              <a:cs typeface="Arial" panose="020B0604020202020204" pitchFamily="34" charset="0"/>
            </a:endParaRPr>
          </a:p>
        </p:txBody>
      </p:sp>
      <p:sp>
        <p:nvSpPr>
          <p:cNvPr id="22" name="CaixaDeTexto 21">
            <a:extLst>
              <a:ext uri="{FF2B5EF4-FFF2-40B4-BE49-F238E27FC236}">
                <a16:creationId xmlns:a16="http://schemas.microsoft.com/office/drawing/2014/main" id="{E91F2E0A-39B3-F169-7A20-B1E60130C24F}"/>
              </a:ext>
            </a:extLst>
          </p:cNvPr>
          <p:cNvSpPr txBox="1"/>
          <p:nvPr/>
        </p:nvSpPr>
        <p:spPr>
          <a:xfrm>
            <a:off x="17194351" y="18965236"/>
            <a:ext cx="7976524" cy="588304"/>
          </a:xfrm>
          <a:prstGeom prst="rect">
            <a:avLst/>
          </a:prstGeom>
          <a:noFill/>
          <a:ln>
            <a:noFill/>
          </a:ln>
        </p:spPr>
        <p:txBody>
          <a:bodyPr wrap="square" lIns="91440" tIns="45720" rIns="91440" bIns="45720" rtlCol="0" anchor="t">
            <a:noAutofit/>
          </a:bodyPr>
          <a:lstStyle/>
          <a:p>
            <a:r>
              <a:rPr lang="pt-BR" sz="3200" dirty="0">
                <a:latin typeface="Arial" panose="020B0604020202020204" pitchFamily="34" charset="0"/>
                <a:cs typeface="Arial" panose="020B0604020202020204" pitchFamily="34" charset="0"/>
              </a:rPr>
              <a:t>Fonte: Elaborado pelos autores(2025)</a:t>
            </a:r>
            <a:br>
              <a:rPr lang="pt-BR" sz="3200" dirty="0">
                <a:latin typeface="Arial" panose="020B0604020202020204" pitchFamily="34" charset="0"/>
                <a:cs typeface="Arial" panose="020B0604020202020204" pitchFamily="34" charset="0"/>
              </a:rPr>
            </a:br>
            <a:endParaRPr lang="pt-BR" sz="3200" dirty="0">
              <a:latin typeface="Arial" panose="020B0604020202020204" pitchFamily="34" charset="0"/>
              <a:cs typeface="Arial" panose="020B0604020202020204" pitchFamily="34" charset="0"/>
            </a:endParaRPr>
          </a:p>
        </p:txBody>
      </p:sp>
      <p:sp>
        <p:nvSpPr>
          <p:cNvPr id="24" name="CaixaDeTexto 23">
            <a:extLst>
              <a:ext uri="{FF2B5EF4-FFF2-40B4-BE49-F238E27FC236}">
                <a16:creationId xmlns:a16="http://schemas.microsoft.com/office/drawing/2014/main" id="{0B60E04B-9FA2-7ABF-1492-26E61C984E6F}"/>
              </a:ext>
            </a:extLst>
          </p:cNvPr>
          <p:cNvSpPr txBox="1"/>
          <p:nvPr/>
        </p:nvSpPr>
        <p:spPr>
          <a:xfrm>
            <a:off x="14583577" y="19909242"/>
            <a:ext cx="13863403" cy="1041140"/>
          </a:xfrm>
          <a:prstGeom prst="rect">
            <a:avLst/>
          </a:prstGeom>
          <a:noFill/>
          <a:ln>
            <a:noFill/>
          </a:ln>
        </p:spPr>
        <p:txBody>
          <a:bodyPr wrap="square" lIns="91440" tIns="45720" rIns="91440" bIns="45720" rtlCol="0" anchor="t">
            <a:noAutofit/>
          </a:bodyPr>
          <a:lstStyle/>
          <a:p>
            <a:pPr algn="ctr"/>
            <a:r>
              <a:rPr lang="pt-BR" sz="3200" b="1" dirty="0">
                <a:latin typeface="Arial" panose="020B0604020202020204" pitchFamily="34" charset="0"/>
                <a:cs typeface="Arial" panose="020B0604020202020204" pitchFamily="34" charset="0"/>
              </a:rPr>
              <a:t>Gráfico 03: Na sua percepção, por que muitas empresas de pequeno porte ainda enxergam o Balanço Patrimonial apenas como obrigação fiscal?</a:t>
            </a:r>
            <a:endParaRPr lang="pt-BR" sz="3200" dirty="0">
              <a:latin typeface="Arial" panose="020B0604020202020204" pitchFamily="34" charset="0"/>
              <a:cs typeface="Arial" panose="020B0604020202020204" pitchFamily="34" charset="0"/>
            </a:endParaRPr>
          </a:p>
        </p:txBody>
      </p:sp>
      <p:sp>
        <p:nvSpPr>
          <p:cNvPr id="27" name="CaixaDeTexto 26">
            <a:extLst>
              <a:ext uri="{FF2B5EF4-FFF2-40B4-BE49-F238E27FC236}">
                <a16:creationId xmlns:a16="http://schemas.microsoft.com/office/drawing/2014/main" id="{D77A0006-068E-0DD2-5D04-BEA3790F33CA}"/>
              </a:ext>
            </a:extLst>
          </p:cNvPr>
          <p:cNvSpPr txBox="1"/>
          <p:nvPr/>
        </p:nvSpPr>
        <p:spPr>
          <a:xfrm>
            <a:off x="17194351" y="25796484"/>
            <a:ext cx="7976524" cy="588304"/>
          </a:xfrm>
          <a:prstGeom prst="rect">
            <a:avLst/>
          </a:prstGeom>
          <a:noFill/>
          <a:ln>
            <a:noFill/>
          </a:ln>
        </p:spPr>
        <p:txBody>
          <a:bodyPr wrap="square" lIns="91440" tIns="45720" rIns="91440" bIns="45720" rtlCol="0" anchor="t">
            <a:noAutofit/>
          </a:bodyPr>
          <a:lstStyle/>
          <a:p>
            <a:r>
              <a:rPr lang="pt-BR" sz="3200" dirty="0">
                <a:latin typeface="Arial" panose="020B0604020202020204" pitchFamily="34" charset="0"/>
                <a:cs typeface="Arial" panose="020B0604020202020204" pitchFamily="34" charset="0"/>
              </a:rPr>
              <a:t>Fonte: Elaborado pelos autores(2025)</a:t>
            </a:r>
            <a:br>
              <a:rPr lang="pt-BR" sz="3200" dirty="0">
                <a:latin typeface="Arial" panose="020B0604020202020204" pitchFamily="34" charset="0"/>
                <a:cs typeface="Arial" panose="020B0604020202020204" pitchFamily="34" charset="0"/>
              </a:rPr>
            </a:br>
            <a:endParaRPr lang="pt-BR" sz="3200" dirty="0">
              <a:latin typeface="Arial" panose="020B0604020202020204" pitchFamily="34" charset="0"/>
              <a:cs typeface="Arial" panose="020B0604020202020204" pitchFamily="34" charset="0"/>
            </a:endParaRPr>
          </a:p>
        </p:txBody>
      </p:sp>
      <p:graphicFrame>
        <p:nvGraphicFramePr>
          <p:cNvPr id="15" name="Gráfico 14">
            <a:extLst>
              <a:ext uri="{FF2B5EF4-FFF2-40B4-BE49-F238E27FC236}">
                <a16:creationId xmlns:a16="http://schemas.microsoft.com/office/drawing/2014/main" id="{44E6213C-A74D-3697-F11D-158176061D33}"/>
              </a:ext>
            </a:extLst>
          </p:cNvPr>
          <p:cNvGraphicFramePr/>
          <p:nvPr>
            <p:extLst>
              <p:ext uri="{D42A27DB-BD31-4B8C-83A1-F6EECF244321}">
                <p14:modId xmlns:p14="http://schemas.microsoft.com/office/powerpoint/2010/main" val="727326260"/>
              </p:ext>
            </p:extLst>
          </p:nvPr>
        </p:nvGraphicFramePr>
        <p:xfrm>
          <a:off x="18314272" y="7848678"/>
          <a:ext cx="7221305" cy="4112633"/>
        </p:xfrm>
        <a:graphic>
          <a:graphicData uri="http://schemas.openxmlformats.org/drawingml/2006/chart">
            <c:chart xmlns:c="http://schemas.openxmlformats.org/drawingml/2006/chart" xmlns:r="http://schemas.openxmlformats.org/officeDocument/2006/relationships" r:id="rId4"/>
          </a:graphicData>
        </a:graphic>
      </p:graphicFrame>
      <p:graphicFrame>
        <p:nvGraphicFramePr>
          <p:cNvPr id="28" name="Gráfico 27">
            <a:extLst>
              <a:ext uri="{FF2B5EF4-FFF2-40B4-BE49-F238E27FC236}">
                <a16:creationId xmlns:a16="http://schemas.microsoft.com/office/drawing/2014/main" id="{097621DD-B673-FCE6-21B9-B5F59F2BBD55}"/>
              </a:ext>
            </a:extLst>
          </p:cNvPr>
          <p:cNvGraphicFramePr/>
          <p:nvPr>
            <p:extLst>
              <p:ext uri="{D42A27DB-BD31-4B8C-83A1-F6EECF244321}">
                <p14:modId xmlns:p14="http://schemas.microsoft.com/office/powerpoint/2010/main" val="3724091944"/>
              </p:ext>
            </p:extLst>
          </p:nvPr>
        </p:nvGraphicFramePr>
        <p:xfrm>
          <a:off x="17194350" y="14341556"/>
          <a:ext cx="9930872" cy="4274157"/>
        </p:xfrm>
        <a:graphic>
          <a:graphicData uri="http://schemas.openxmlformats.org/drawingml/2006/chart">
            <c:chart xmlns:c="http://schemas.openxmlformats.org/drawingml/2006/chart" xmlns:r="http://schemas.openxmlformats.org/officeDocument/2006/relationships" r:id="rId5"/>
          </a:graphicData>
        </a:graphic>
      </p:graphicFrame>
      <p:graphicFrame>
        <p:nvGraphicFramePr>
          <p:cNvPr id="31" name="Gráfico 30">
            <a:extLst>
              <a:ext uri="{FF2B5EF4-FFF2-40B4-BE49-F238E27FC236}">
                <a16:creationId xmlns:a16="http://schemas.microsoft.com/office/drawing/2014/main" id="{73B27D51-DE0F-F85A-51D5-AEF625B57C00}"/>
              </a:ext>
            </a:extLst>
          </p:cNvPr>
          <p:cNvGraphicFramePr/>
          <p:nvPr>
            <p:extLst>
              <p:ext uri="{D42A27DB-BD31-4B8C-83A1-F6EECF244321}">
                <p14:modId xmlns:p14="http://schemas.microsoft.com/office/powerpoint/2010/main" val="1314979296"/>
              </p:ext>
            </p:extLst>
          </p:nvPr>
        </p:nvGraphicFramePr>
        <p:xfrm>
          <a:off x="18678976" y="21306084"/>
          <a:ext cx="6491899" cy="4112632"/>
        </p:xfrm>
        <a:graphic>
          <a:graphicData uri="http://schemas.openxmlformats.org/drawingml/2006/chart">
            <c:chart xmlns:c="http://schemas.openxmlformats.org/drawingml/2006/chart" xmlns:r="http://schemas.openxmlformats.org/officeDocument/2006/relationships" r:id="rId6"/>
          </a:graphicData>
        </a:graphic>
      </p:graphicFrame>
    </p:spTree>
    <p:extLst>
      <p:ext uri="{BB962C8B-B14F-4D97-AF65-F5344CB8AC3E}">
        <p14:creationId xmlns:p14="http://schemas.microsoft.com/office/powerpoint/2010/main" val="1145089842"/>
      </p:ext>
    </p:extLst>
  </p:cSld>
  <p:clrMapOvr>
    <a:masterClrMapping/>
  </p:clrMapOvr>
</p:sld>
</file>

<file path=ppt/theme/theme1.xml><?xml version="1.0" encoding="utf-8"?>
<a:theme xmlns:a="http://schemas.openxmlformats.org/drawingml/2006/main" name="Tema do Office">
  <a:themeElements>
    <a:clrScheme name="Tema do 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ema do 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Tema do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99</TotalTime>
  <Words>755</Words>
  <Application>Microsoft Office PowerPoint</Application>
  <PresentationFormat>Personalizar</PresentationFormat>
  <Paragraphs>44</Paragraphs>
  <Slides>1</Slides>
  <Notes>0</Notes>
  <HiddenSlides>0</HiddenSlides>
  <MMClips>0</MMClips>
  <ScaleCrop>false</ScaleCrop>
  <HeadingPairs>
    <vt:vector size="6" baseType="variant">
      <vt:variant>
        <vt:lpstr>Fontes usadas</vt:lpstr>
      </vt:variant>
      <vt:variant>
        <vt:i4>4</vt:i4>
      </vt:variant>
      <vt:variant>
        <vt:lpstr>Tema</vt:lpstr>
      </vt:variant>
      <vt:variant>
        <vt:i4>1</vt:i4>
      </vt:variant>
      <vt:variant>
        <vt:lpstr>Títulos de slides</vt:lpstr>
      </vt:variant>
      <vt:variant>
        <vt:i4>1</vt:i4>
      </vt:variant>
    </vt:vector>
  </HeadingPairs>
  <TitlesOfParts>
    <vt:vector size="6" baseType="lpstr">
      <vt:lpstr>Arial</vt:lpstr>
      <vt:lpstr>Arial </vt:lpstr>
      <vt:lpstr>Calibri</vt:lpstr>
      <vt:lpstr>Calibri Light</vt:lpstr>
      <vt:lpstr>Tema do Office</vt:lpstr>
      <vt:lpstr>Apresentação do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Apresentação do PowerPoint</dc:title>
  <dc:creator>Ronan Adriel Zenatti</dc:creator>
  <cp:lastModifiedBy>diretores</cp:lastModifiedBy>
  <cp:revision>35</cp:revision>
  <dcterms:created xsi:type="dcterms:W3CDTF">2017-11-28T14:46:21Z</dcterms:created>
  <dcterms:modified xsi:type="dcterms:W3CDTF">2025-11-19T11:59:47Z</dcterms:modified>
</cp:coreProperties>
</file>